
<file path=[Content_Types].xml><?xml version="1.0" encoding="utf-8"?>
<Types xmlns="http://schemas.openxmlformats.org/package/2006/content-types">
  <Default Extension="bin" ContentType="application/vnd.openxmlformats-officedocument.oleObject"/>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2.xml" ContentType="application/vnd.openxmlformats-officedocument.themeOverr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theme/themeOverride3.xml" ContentType="application/vnd.openxmlformats-officedocument.themeOverride+xml"/>
  <Override PartName="/ppt/notesSlides/notesSlide28.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theme/themeOverride4.xml" ContentType="application/vnd.openxmlformats-officedocument.themeOverr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34"/>
  </p:notesMasterIdLst>
  <p:sldIdLst>
    <p:sldId id="256" r:id="rId2"/>
    <p:sldId id="259" r:id="rId3"/>
    <p:sldId id="287" r:id="rId4"/>
    <p:sldId id="298" r:id="rId5"/>
    <p:sldId id="299" r:id="rId6"/>
    <p:sldId id="300" r:id="rId7"/>
    <p:sldId id="302" r:id="rId8"/>
    <p:sldId id="301" r:id="rId9"/>
    <p:sldId id="289" r:id="rId10"/>
    <p:sldId id="291" r:id="rId11"/>
    <p:sldId id="293" r:id="rId12"/>
    <p:sldId id="294" r:id="rId13"/>
    <p:sldId id="295" r:id="rId14"/>
    <p:sldId id="296" r:id="rId15"/>
    <p:sldId id="261" r:id="rId16"/>
    <p:sldId id="273" r:id="rId17"/>
    <p:sldId id="279" r:id="rId18"/>
    <p:sldId id="278" r:id="rId19"/>
    <p:sldId id="271" r:id="rId20"/>
    <p:sldId id="272" r:id="rId21"/>
    <p:sldId id="286" r:id="rId22"/>
    <p:sldId id="274" r:id="rId23"/>
    <p:sldId id="281" r:id="rId24"/>
    <p:sldId id="280" r:id="rId25"/>
    <p:sldId id="275" r:id="rId26"/>
    <p:sldId id="282" r:id="rId27"/>
    <p:sldId id="283" r:id="rId28"/>
    <p:sldId id="285" r:id="rId29"/>
    <p:sldId id="284" r:id="rId30"/>
    <p:sldId id="288" r:id="rId31"/>
    <p:sldId id="297" r:id="rId32"/>
    <p:sldId id="263" r:id="rId33"/>
  </p:sldIdLst>
  <p:sldSz cx="24384000" cy="15748000"/>
  <p:notesSz cx="6858000" cy="9144000"/>
  <p:embeddedFontLst>
    <p:embeddedFont>
      <p:font typeface="Calibri" panose="020F0502020204030204" pitchFamily="34" charset="0"/>
      <p:regular r:id="rId35"/>
      <p:bold r:id="rId36"/>
      <p:italic r:id="rId37"/>
      <p:boldItalic r:id="rId38"/>
    </p:embeddedFont>
    <p:embeddedFont>
      <p:font typeface="Helvetica Neue" panose="020B0604020202020204" charset="0"/>
      <p:regular r:id="rId39"/>
      <p:bold r:id="rId40"/>
      <p:italic r:id="rId41"/>
      <p:boldItalic r:id="rId42"/>
    </p:embeddedFont>
    <p:embeddedFont>
      <p:font typeface="Helvetica Neue Light" panose="020B0604020202020204" charset="0"/>
      <p:regular r:id="rId43"/>
      <p:bold r:id="rId44"/>
      <p:italic r:id="rId45"/>
      <p:boldItalic r:id="rId4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4960">
          <p15:clr>
            <a:srgbClr val="A4A3A4"/>
          </p15:clr>
        </p15:guide>
        <p15:guide id="2" pos="76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B4C0F"/>
    <a:srgbClr val="43434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311" autoAdjust="0"/>
    <p:restoredTop sz="91241" autoAdjust="0"/>
  </p:normalViewPr>
  <p:slideViewPr>
    <p:cSldViewPr snapToGrid="0">
      <p:cViewPr varScale="1">
        <p:scale>
          <a:sx n="46" d="100"/>
          <a:sy n="46" d="100"/>
        </p:scale>
        <p:origin x="552" y="66"/>
      </p:cViewPr>
      <p:guideLst>
        <p:guide orient="horz" pos="4960"/>
        <p:guide pos="7680"/>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5.fntdata"/><Relationship Id="rId21" Type="http://schemas.openxmlformats.org/officeDocument/2006/relationships/slide" Target="slides/slide20.xml"/><Relationship Id="rId34" Type="http://schemas.openxmlformats.org/officeDocument/2006/relationships/notesMaster" Target="notesMasters/notesMaster1.xml"/><Relationship Id="rId42" Type="http://schemas.openxmlformats.org/officeDocument/2006/relationships/font" Target="fonts/font8.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font" Target="fonts/font11.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2.fntdata"/><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1.fntdata"/><Relationship Id="rId43" Type="http://schemas.openxmlformats.org/officeDocument/2006/relationships/font" Target="fonts/font9.fntdata"/><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4.fntdata"/><Relationship Id="rId46" Type="http://schemas.openxmlformats.org/officeDocument/2006/relationships/font" Target="fonts/font12.fntdata"/><Relationship Id="rId20" Type="http://schemas.openxmlformats.org/officeDocument/2006/relationships/slide" Target="slides/slide19.xml"/><Relationship Id="rId41"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oleObject" Target="../embeddings/oleObject1.bin"/></Relationships>
</file>

<file path=ppt/charts/_rels/chart2.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oleObject" Target="../embeddings/oleObject2.bin"/></Relationships>
</file>

<file path=ppt/charts/_rels/chart3.xml.rels><?xml version="1.0" encoding="UTF-8" standalone="yes"?>
<Relationships xmlns="http://schemas.openxmlformats.org/package/2006/relationships"><Relationship Id="rId3" Type="http://schemas.openxmlformats.org/officeDocument/2006/relationships/oleObject" Target="NULL"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NULL"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themeOverride" Target="../theme/themeOverride3.xml"/><Relationship Id="rId2" Type="http://schemas.microsoft.com/office/2011/relationships/chartColorStyle" Target="colors5.xml"/><Relationship Id="rId1" Type="http://schemas.microsoft.com/office/2011/relationships/chartStyle" Target="style5.xml"/><Relationship Id="rId4" Type="http://schemas.openxmlformats.org/officeDocument/2006/relationships/oleObject" Target="../embeddings/oleObject3.bin"/></Relationships>
</file>

<file path=ppt/charts/_rels/chart6.xml.rels><?xml version="1.0" encoding="UTF-8" standalone="yes"?>
<Relationships xmlns="http://schemas.openxmlformats.org/package/2006/relationships"><Relationship Id="rId3" Type="http://schemas.openxmlformats.org/officeDocument/2006/relationships/themeOverride" Target="../theme/themeOverride4.xml"/><Relationship Id="rId2" Type="http://schemas.microsoft.com/office/2011/relationships/chartColorStyle" Target="colors6.xml"/><Relationship Id="rId1" Type="http://schemas.microsoft.com/office/2011/relationships/chartStyle" Target="style6.xml"/><Relationship Id="rId4" Type="http://schemas.openxmlformats.org/officeDocument/2006/relationships/oleObject" Target="../embeddings/oleObject4.bin"/></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barChart>
        <c:barDir val="col"/>
        <c:grouping val="stacked"/>
        <c:varyColors val="0"/>
        <c:ser>
          <c:idx val="0"/>
          <c:order val="0"/>
          <c:tx>
            <c:v>Trabajo real</c:v>
          </c:tx>
          <c:spPr>
            <a:solidFill>
              <a:schemeClr val="accent1"/>
            </a:solidFill>
            <a:ln>
              <a:noFill/>
            </a:ln>
            <a:effectLst/>
          </c:spPr>
          <c:invertIfNegative val="0"/>
          <c:cat>
            <c:strLit>
              <c:ptCount val="2"/>
              <c:pt idx="0">
                <c:v>Brian Moya (Scrum Master y Scrum Development)</c:v>
              </c:pt>
              <c:pt idx="1">
                <c:v>Luis Quiroga (Scrum Master y Scrum Development)</c:v>
              </c:pt>
            </c:strLit>
          </c:cat>
          <c:val>
            <c:numLit>
              <c:formatCode>#,##0_ "horas"</c:formatCode>
              <c:ptCount val="2"/>
              <c:pt idx="0">
                <c:v>9584.400013939663</c:v>
              </c:pt>
              <c:pt idx="1">
                <c:v>11440.4</c:v>
              </c:pt>
            </c:numLit>
          </c:val>
          <c:extLst>
            <c:ext xmlns:c16="http://schemas.microsoft.com/office/drawing/2014/chart" uri="{C3380CC4-5D6E-409C-BE32-E72D297353CC}">
              <c16:uniqueId val="{00000000-97F6-4343-BBA9-89D01F54490A}"/>
            </c:ext>
          </c:extLst>
        </c:ser>
        <c:ser>
          <c:idx val="1"/>
          <c:order val="1"/>
          <c:tx>
            <c:v>Trabajo restante</c:v>
          </c:tx>
          <c:spPr>
            <a:solidFill>
              <a:schemeClr val="accent2"/>
            </a:solidFill>
            <a:ln>
              <a:noFill/>
            </a:ln>
            <a:effectLst/>
          </c:spPr>
          <c:invertIfNegative val="0"/>
          <c:cat>
            <c:strLit>
              <c:ptCount val="2"/>
              <c:pt idx="0">
                <c:v>Brian Moya (Scrum Master y Scrum Development)</c:v>
              </c:pt>
              <c:pt idx="1">
                <c:v>Luis Quiroga (Scrum Master y Scrum Development)</c:v>
              </c:pt>
            </c:strLit>
          </c:cat>
          <c:val>
            <c:numLit>
              <c:formatCode>#,##0_ "horas"</c:formatCode>
              <c:ptCount val="2"/>
              <c:pt idx="0">
                <c:v>8883.6</c:v>
              </c:pt>
              <c:pt idx="1">
                <c:v>8883.6</c:v>
              </c:pt>
            </c:numLit>
          </c:val>
          <c:extLst>
            <c:ext xmlns:c16="http://schemas.microsoft.com/office/drawing/2014/chart" uri="{C3380CC4-5D6E-409C-BE32-E72D297353CC}">
              <c16:uniqueId val="{00000001-97F6-4343-BBA9-89D01F54490A}"/>
            </c:ext>
          </c:extLst>
        </c:ser>
        <c:dLbls>
          <c:showLegendKey val="0"/>
          <c:showVal val="0"/>
          <c:showCatName val="0"/>
          <c:showSerName val="0"/>
          <c:showPercent val="0"/>
          <c:showBubbleSize val="0"/>
        </c:dLbls>
        <c:gapWidth val="219"/>
        <c:overlap val="100"/>
        <c:axId val="2107826944"/>
        <c:axId val="2107829664"/>
      </c:barChart>
      <c:catAx>
        <c:axId val="2107826944"/>
        <c:scaling>
          <c:orientation val="minMax"/>
        </c:scaling>
        <c:delete val="0"/>
        <c:axPos val="b"/>
        <c:title>
          <c:tx>
            <c:rich>
              <a:bodyPr rot="0" spcFirstLastPara="1" vertOverflow="ellipsis" vert="horz" wrap="square" anchor="ctr" anchorCtr="1"/>
              <a:lstStyle/>
              <a:p>
                <a:pPr>
                  <a:defRPr sz="2800" b="0" i="0" u="none" strike="noStrike" cap="all" baseline="0">
                    <a:solidFill>
                      <a:schemeClr val="tx1">
                        <a:lumMod val="65000"/>
                        <a:lumOff val="35000"/>
                      </a:schemeClr>
                    </a:solidFill>
                    <a:latin typeface="+mn-lt"/>
                    <a:ea typeface="+mn-ea"/>
                    <a:cs typeface="+mn-cs"/>
                  </a:defRPr>
                </a:pPr>
                <a:r>
                  <a:rPr lang="es-ES"/>
                  <a:t>Nombre</a:t>
                </a:r>
              </a:p>
            </c:rich>
          </c:tx>
          <c:overlay val="0"/>
          <c:spPr>
            <a:noFill/>
            <a:ln>
              <a:noFill/>
            </a:ln>
            <a:effectLst/>
          </c:spPr>
          <c:txPr>
            <a:bodyPr rot="0" spcFirstLastPara="1" vertOverflow="ellipsis" vert="horz" wrap="square" anchor="ctr" anchorCtr="1"/>
            <a:lstStyle/>
            <a:p>
              <a:pPr>
                <a:defRPr sz="2800" b="0" i="0" u="none" strike="noStrike" cap="all" baseline="0">
                  <a:solidFill>
                    <a:schemeClr val="tx1">
                      <a:lumMod val="65000"/>
                      <a:lumOff val="35000"/>
                    </a:schemeClr>
                  </a:solidFill>
                  <a:latin typeface="+mn-lt"/>
                  <a:ea typeface="+mn-ea"/>
                  <a:cs typeface="+mn-cs"/>
                </a:defRPr>
              </a:pPr>
              <a:endParaRPr lang="es-CO"/>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endParaRPr lang="es-CO"/>
          </a:p>
        </c:txPr>
        <c:crossAx val="2107829664"/>
        <c:crosses val="autoZero"/>
        <c:auto val="1"/>
        <c:lblAlgn val="ctr"/>
        <c:lblOffset val="100"/>
        <c:noMultiLvlLbl val="0"/>
      </c:catAx>
      <c:valAx>
        <c:axId val="210782966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800" b="0" i="0" u="none" strike="noStrike" cap="all" baseline="0">
                    <a:solidFill>
                      <a:schemeClr val="tx1">
                        <a:lumMod val="65000"/>
                        <a:lumOff val="35000"/>
                      </a:schemeClr>
                    </a:solidFill>
                    <a:latin typeface="+mn-lt"/>
                    <a:ea typeface="+mn-ea"/>
                    <a:cs typeface="+mn-cs"/>
                  </a:defRPr>
                </a:pPr>
                <a:r>
                  <a:rPr lang="es-ES"/>
                  <a:t>Hora</a:t>
                </a:r>
              </a:p>
            </c:rich>
          </c:tx>
          <c:overlay val="0"/>
          <c:spPr>
            <a:noFill/>
            <a:ln>
              <a:noFill/>
            </a:ln>
            <a:effectLst/>
          </c:spPr>
          <c:txPr>
            <a:bodyPr rot="-5400000" spcFirstLastPara="1" vertOverflow="ellipsis" vert="horz" wrap="square" anchor="ctr" anchorCtr="1"/>
            <a:lstStyle/>
            <a:p>
              <a:pPr>
                <a:defRPr sz="2800" b="0" i="0" u="none" strike="noStrike" cap="all" baseline="0">
                  <a:solidFill>
                    <a:schemeClr val="tx1">
                      <a:lumMod val="65000"/>
                      <a:lumOff val="35000"/>
                    </a:schemeClr>
                  </a:solidFill>
                  <a:latin typeface="+mn-lt"/>
                  <a:ea typeface="+mn-ea"/>
                  <a:cs typeface="+mn-cs"/>
                </a:defRPr>
              </a:pPr>
              <a:endParaRPr lang="es-CO"/>
            </a:p>
          </c:txPr>
        </c:title>
        <c:numFmt formatCode="#,##0_ &quot;horas&quot;" sourceLinked="1"/>
        <c:majorTickMark val="none"/>
        <c:minorTickMark val="none"/>
        <c:tickLblPos val="nextTo"/>
        <c:spPr>
          <a:noFill/>
          <a:ln>
            <a:noFill/>
          </a:ln>
          <a:effectLst/>
        </c:spPr>
        <c:txPr>
          <a:bodyPr rot="-6000000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endParaRPr lang="es-CO"/>
          </a:p>
        </c:txPr>
        <c:crossAx val="2107826944"/>
        <c:crosses val="autoZero"/>
        <c:crossBetween val="between"/>
      </c:valAx>
      <c:spPr>
        <a:noFill/>
        <a:ln>
          <a:noFill/>
        </a:ln>
        <a:effectLst/>
      </c:spPr>
      <c:extLst/>
    </c:plotArea>
    <c:legend>
      <c:legendPos val="b"/>
      <c:overlay val="0"/>
      <c:spPr>
        <a:noFill/>
        <a:ln>
          <a:noFill/>
        </a:ln>
        <a:effectLst/>
      </c:spPr>
      <c:txPr>
        <a:bodyPr rot="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endParaRPr lang="es-CO"/>
        </a:p>
      </c:txPr>
    </c:legend>
    <c:plotVisOnly val="1"/>
    <c:dispBlanksAs val="gap"/>
    <c:showDLblsOverMax val="0"/>
  </c:chart>
  <c:spPr>
    <a:noFill/>
    <a:ln>
      <a:noFill/>
    </a:ln>
    <a:effectLst/>
  </c:spPr>
  <c:txPr>
    <a:bodyPr/>
    <a:lstStyle/>
    <a:p>
      <a:pPr>
        <a:defRPr sz="2800"/>
      </a:pPr>
      <a:endParaRPr lang="es-CO"/>
    </a:p>
  </c:txPr>
  <c:externalData r:id="rId4">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col"/>
        <c:grouping val="clustered"/>
        <c:varyColors val="0"/>
        <c:ser>
          <c:idx val="0"/>
          <c:order val="0"/>
          <c:tx>
            <c:v>Tasa estándar</c:v>
          </c:tx>
          <c:spPr>
            <a:solidFill>
              <a:schemeClr val="accent1"/>
            </a:solidFill>
            <a:ln>
              <a:noFill/>
            </a:ln>
            <a:effectLst/>
          </c:spPr>
          <c:invertIfNegative val="0"/>
          <c:cat>
            <c:strLit>
              <c:ptCount val="2"/>
              <c:pt idx="0">
                <c:v>Brian Moya (Scrum Master y Scrum Development)</c:v>
              </c:pt>
              <c:pt idx="1">
                <c:v>Luis Quiroga (Scrum Master y Scrum Development)</c:v>
              </c:pt>
            </c:strLit>
          </c:cat>
          <c:val>
            <c:numLit>
              <c:formatCode>General</c:formatCode>
              <c:ptCount val="2"/>
              <c:pt idx="0">
                <c:v>5000</c:v>
              </c:pt>
              <c:pt idx="1">
                <c:v>5000</c:v>
              </c:pt>
            </c:numLit>
          </c:val>
          <c:extLst>
            <c:ext xmlns:c16="http://schemas.microsoft.com/office/drawing/2014/chart" uri="{C3380CC4-5D6E-409C-BE32-E72D297353CC}">
              <c16:uniqueId val="{00000000-7666-4638-881D-2381876F5495}"/>
            </c:ext>
          </c:extLst>
        </c:ser>
        <c:ser>
          <c:idx val="1"/>
          <c:order val="1"/>
          <c:tx>
            <c:v>Tasa horas extra</c:v>
          </c:tx>
          <c:spPr>
            <a:solidFill>
              <a:schemeClr val="accent2"/>
            </a:solidFill>
            <a:ln>
              <a:noFill/>
            </a:ln>
            <a:effectLst/>
          </c:spPr>
          <c:invertIfNegative val="0"/>
          <c:cat>
            <c:strLit>
              <c:ptCount val="2"/>
              <c:pt idx="0">
                <c:v>Brian Moya (Scrum Master y Scrum Development)</c:v>
              </c:pt>
              <c:pt idx="1">
                <c:v>Luis Quiroga (Scrum Master y Scrum Development)</c:v>
              </c:pt>
            </c:strLit>
          </c:cat>
          <c:val>
            <c:numLit>
              <c:formatCode>General</c:formatCode>
              <c:ptCount val="2"/>
              <c:pt idx="0">
                <c:v>6000</c:v>
              </c:pt>
              <c:pt idx="1">
                <c:v>6000</c:v>
              </c:pt>
            </c:numLit>
          </c:val>
          <c:extLst>
            <c:ext xmlns:c16="http://schemas.microsoft.com/office/drawing/2014/chart" uri="{C3380CC4-5D6E-409C-BE32-E72D297353CC}">
              <c16:uniqueId val="{00000001-7666-4638-881D-2381876F5495}"/>
            </c:ext>
          </c:extLst>
        </c:ser>
        <c:dLbls>
          <c:showLegendKey val="0"/>
          <c:showVal val="0"/>
          <c:showCatName val="0"/>
          <c:showSerName val="0"/>
          <c:showPercent val="0"/>
          <c:showBubbleSize val="0"/>
        </c:dLbls>
        <c:gapWidth val="219"/>
        <c:overlap val="-27"/>
        <c:axId val="2107832928"/>
        <c:axId val="2107820960"/>
      </c:barChart>
      <c:catAx>
        <c:axId val="2107832928"/>
        <c:scaling>
          <c:orientation val="minMax"/>
        </c:scaling>
        <c:delete val="0"/>
        <c:axPos val="b"/>
        <c:title>
          <c:tx>
            <c:rich>
              <a:bodyPr rot="0" spcFirstLastPara="1" vertOverflow="ellipsis" vert="horz" wrap="square" anchor="ctr" anchorCtr="1"/>
              <a:lstStyle/>
              <a:p>
                <a:pPr>
                  <a:defRPr sz="2800" b="0" i="0" u="none" strike="noStrike" cap="all" baseline="0">
                    <a:solidFill>
                      <a:schemeClr val="tx1">
                        <a:lumMod val="65000"/>
                        <a:lumOff val="35000"/>
                      </a:schemeClr>
                    </a:solidFill>
                    <a:latin typeface="+mn-lt"/>
                    <a:ea typeface="+mn-ea"/>
                    <a:cs typeface="+mn-cs"/>
                  </a:defRPr>
                </a:pPr>
                <a:r>
                  <a:rPr lang="es-ES"/>
                  <a:t>Nombre</a:t>
                </a:r>
              </a:p>
            </c:rich>
          </c:tx>
          <c:overlay val="0"/>
          <c:spPr>
            <a:noFill/>
            <a:ln>
              <a:noFill/>
            </a:ln>
            <a:effectLst/>
          </c:spPr>
          <c:txPr>
            <a:bodyPr rot="0" spcFirstLastPara="1" vertOverflow="ellipsis" vert="horz" wrap="square" anchor="ctr" anchorCtr="1"/>
            <a:lstStyle/>
            <a:p>
              <a:pPr>
                <a:defRPr sz="2800" b="0" i="0" u="none" strike="noStrike" cap="all" baseline="0">
                  <a:solidFill>
                    <a:schemeClr val="tx1">
                      <a:lumMod val="65000"/>
                      <a:lumOff val="35000"/>
                    </a:schemeClr>
                  </a:solidFill>
                  <a:latin typeface="+mn-lt"/>
                  <a:ea typeface="+mn-ea"/>
                  <a:cs typeface="+mn-cs"/>
                </a:defRPr>
              </a:pPr>
              <a:endParaRPr lang="es-CO"/>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endParaRPr lang="es-CO"/>
          </a:p>
        </c:txPr>
        <c:crossAx val="2107820960"/>
        <c:crosses val="autoZero"/>
        <c:auto val="1"/>
        <c:lblAlgn val="ctr"/>
        <c:lblOffset val="100"/>
        <c:noMultiLvlLbl val="0"/>
      </c:catAx>
      <c:valAx>
        <c:axId val="210782096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800" b="0" i="0" u="none" strike="noStrike" cap="all" baseline="0">
                    <a:solidFill>
                      <a:schemeClr val="tx1">
                        <a:lumMod val="65000"/>
                        <a:lumOff val="35000"/>
                      </a:schemeClr>
                    </a:solidFill>
                    <a:latin typeface="+mn-lt"/>
                    <a:ea typeface="+mn-ea"/>
                    <a:cs typeface="+mn-cs"/>
                  </a:defRPr>
                </a:pPr>
                <a:r>
                  <a:rPr lang="es-ES"/>
                  <a:t>Precio</a:t>
                </a:r>
              </a:p>
            </c:rich>
          </c:tx>
          <c:overlay val="0"/>
          <c:spPr>
            <a:noFill/>
            <a:ln>
              <a:noFill/>
            </a:ln>
            <a:effectLst/>
          </c:spPr>
          <c:txPr>
            <a:bodyPr rot="-5400000" spcFirstLastPara="1" vertOverflow="ellipsis" vert="horz" wrap="square" anchor="ctr" anchorCtr="1"/>
            <a:lstStyle/>
            <a:p>
              <a:pPr>
                <a:defRPr sz="2800" b="0" i="0" u="none" strike="noStrike" cap="all" baseline="0">
                  <a:solidFill>
                    <a:schemeClr val="tx1">
                      <a:lumMod val="65000"/>
                      <a:lumOff val="35000"/>
                    </a:schemeClr>
                  </a:solidFill>
                  <a:latin typeface="+mn-lt"/>
                  <a:ea typeface="+mn-ea"/>
                  <a:cs typeface="+mn-cs"/>
                </a:defRPr>
              </a:pPr>
              <a:endParaRPr lang="es-CO"/>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endParaRPr lang="es-CO"/>
          </a:p>
        </c:txPr>
        <c:crossAx val="2107832928"/>
        <c:crosses val="autoZero"/>
        <c:crossBetween val="between"/>
      </c:valAx>
      <c:spPr>
        <a:noFill/>
        <a:ln>
          <a:noFill/>
        </a:ln>
        <a:effectLst/>
      </c:spPr>
      <c:extLst/>
    </c:plotArea>
    <c:legend>
      <c:legendPos val="b"/>
      <c:overlay val="0"/>
      <c:spPr>
        <a:noFill/>
        <a:ln>
          <a:noFill/>
        </a:ln>
        <a:effectLst/>
      </c:spPr>
      <c:txPr>
        <a:bodyPr rot="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endParaRPr lang="es-CO"/>
        </a:p>
      </c:txPr>
    </c:legend>
    <c:plotVisOnly val="1"/>
    <c:dispBlanksAs val="gap"/>
    <c:showDLblsOverMax val="0"/>
  </c:chart>
  <c:spPr>
    <a:noFill/>
    <a:ln>
      <a:noFill/>
    </a:ln>
    <a:effectLst/>
  </c:spPr>
  <c:txPr>
    <a:bodyPr/>
    <a:lstStyle/>
    <a:p>
      <a:pPr>
        <a:defRPr sz="2800"/>
      </a:pPr>
      <a:endParaRPr lang="es-CO"/>
    </a:p>
  </c:txPr>
  <c:externalData r:id="rId4">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col"/>
        <c:grouping val="stacked"/>
        <c:varyColors val="0"/>
        <c:ser>
          <c:idx val="0"/>
          <c:order val="0"/>
          <c:tx>
            <c:v>Trabajo real</c:v>
          </c:tx>
          <c:spPr>
            <a:solidFill>
              <a:schemeClr val="accent1"/>
            </a:solidFill>
            <a:ln>
              <a:noFill/>
            </a:ln>
            <a:effectLst/>
          </c:spPr>
          <c:invertIfNegative val="0"/>
          <c:cat>
            <c:strLit>
              <c:ptCount val="2"/>
              <c:pt idx="0">
                <c:v>Encuesta (Impresora Marca: HP, Modelo: W2G50A)</c:v>
              </c:pt>
              <c:pt idx="1">
                <c:v>Computador (Procesador: Intel Core i3, Memoria RAM: 4GB, Sistema Operativo: Windows)</c:v>
              </c:pt>
            </c:strLit>
          </c:cat>
          <c:val>
            <c:numLit>
              <c:formatCode>#,##0_ "horas"</c:formatCode>
              <c:ptCount val="2"/>
              <c:pt idx="0">
                <c:v>5</c:v>
              </c:pt>
              <c:pt idx="1">
                <c:v>44.291433079312739</c:v>
              </c:pt>
            </c:numLit>
          </c:val>
          <c:extLst>
            <c:ext xmlns:c16="http://schemas.microsoft.com/office/drawing/2014/chart" uri="{C3380CC4-5D6E-409C-BE32-E72D297353CC}">
              <c16:uniqueId val="{00000000-DF64-45CE-A4C7-31735F0FF147}"/>
            </c:ext>
          </c:extLst>
        </c:ser>
        <c:ser>
          <c:idx val="1"/>
          <c:order val="1"/>
          <c:tx>
            <c:v>Trabajo restante</c:v>
          </c:tx>
          <c:spPr>
            <a:solidFill>
              <a:schemeClr val="accent2"/>
            </a:solidFill>
            <a:ln>
              <a:noFill/>
            </a:ln>
            <a:effectLst/>
          </c:spPr>
          <c:invertIfNegative val="0"/>
          <c:cat>
            <c:strLit>
              <c:ptCount val="2"/>
              <c:pt idx="0">
                <c:v>Encuesta (Impresora Marca: HP, Modelo: W2G50A)</c:v>
              </c:pt>
              <c:pt idx="1">
                <c:v>Computador (Procesador: Intel Core i3, Memoria RAM: 4GB, Sistema Operativo: Windows)</c:v>
              </c:pt>
            </c:strLit>
          </c:cat>
          <c:val>
            <c:numLit>
              <c:formatCode>#,##0_ "horas"</c:formatCode>
              <c:ptCount val="2"/>
              <c:pt idx="0">
                <c:v>0</c:v>
              </c:pt>
              <c:pt idx="1">
                <c:v>11.311690700460785</c:v>
              </c:pt>
            </c:numLit>
          </c:val>
          <c:extLst>
            <c:ext xmlns:c16="http://schemas.microsoft.com/office/drawing/2014/chart" uri="{C3380CC4-5D6E-409C-BE32-E72D297353CC}">
              <c16:uniqueId val="{00000001-DF64-45CE-A4C7-31735F0FF147}"/>
            </c:ext>
          </c:extLst>
        </c:ser>
        <c:dLbls>
          <c:showLegendKey val="0"/>
          <c:showVal val="0"/>
          <c:showCatName val="0"/>
          <c:showSerName val="0"/>
          <c:showPercent val="0"/>
          <c:showBubbleSize val="0"/>
        </c:dLbls>
        <c:gapWidth val="219"/>
        <c:overlap val="100"/>
        <c:axId val="1901184624"/>
        <c:axId val="1901179184"/>
      </c:barChart>
      <c:catAx>
        <c:axId val="1901184624"/>
        <c:scaling>
          <c:orientation val="minMax"/>
        </c:scaling>
        <c:delete val="0"/>
        <c:axPos val="b"/>
        <c:title>
          <c:tx>
            <c:rich>
              <a:bodyPr rot="0" spcFirstLastPara="1" vertOverflow="ellipsis" vert="horz" wrap="square" anchor="ctr" anchorCtr="1"/>
              <a:lstStyle/>
              <a:p>
                <a:pPr>
                  <a:defRPr sz="2400" b="0" i="0" u="none" strike="noStrike" cap="all" baseline="0">
                    <a:solidFill>
                      <a:schemeClr val="tx1">
                        <a:lumMod val="65000"/>
                        <a:lumOff val="35000"/>
                      </a:schemeClr>
                    </a:solidFill>
                    <a:latin typeface="+mn-lt"/>
                    <a:ea typeface="+mn-ea"/>
                    <a:cs typeface="+mn-cs"/>
                  </a:defRPr>
                </a:pPr>
                <a:r>
                  <a:rPr lang="es-ES"/>
                  <a:t>Nombre</a:t>
                </a:r>
              </a:p>
            </c:rich>
          </c:tx>
          <c:overlay val="0"/>
          <c:spPr>
            <a:noFill/>
            <a:ln>
              <a:noFill/>
            </a:ln>
            <a:effectLst/>
          </c:spPr>
          <c:txPr>
            <a:bodyPr rot="0" spcFirstLastPara="1" vertOverflow="ellipsis" vert="horz" wrap="square" anchor="ctr" anchorCtr="1"/>
            <a:lstStyle/>
            <a:p>
              <a:pPr>
                <a:defRPr sz="2400" b="0" i="0" u="none" strike="noStrike" cap="all" baseline="0">
                  <a:solidFill>
                    <a:schemeClr val="tx1">
                      <a:lumMod val="65000"/>
                      <a:lumOff val="35000"/>
                    </a:schemeClr>
                  </a:solidFill>
                  <a:latin typeface="+mn-lt"/>
                  <a:ea typeface="+mn-ea"/>
                  <a:cs typeface="+mn-cs"/>
                </a:defRPr>
              </a:pPr>
              <a:endParaRPr lang="es-CO"/>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s-CO"/>
          </a:p>
        </c:txPr>
        <c:crossAx val="1901179184"/>
        <c:crosses val="autoZero"/>
        <c:auto val="1"/>
        <c:lblAlgn val="ctr"/>
        <c:lblOffset val="100"/>
        <c:noMultiLvlLbl val="0"/>
      </c:catAx>
      <c:valAx>
        <c:axId val="190117918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400" b="0" i="0" u="none" strike="noStrike" cap="all" baseline="0">
                    <a:solidFill>
                      <a:schemeClr val="tx1">
                        <a:lumMod val="65000"/>
                        <a:lumOff val="35000"/>
                      </a:schemeClr>
                    </a:solidFill>
                    <a:latin typeface="+mn-lt"/>
                    <a:ea typeface="+mn-ea"/>
                    <a:cs typeface="+mn-cs"/>
                  </a:defRPr>
                </a:pPr>
                <a:r>
                  <a:rPr lang="es-ES"/>
                  <a:t>Hora</a:t>
                </a:r>
              </a:p>
            </c:rich>
          </c:tx>
          <c:overlay val="0"/>
          <c:spPr>
            <a:noFill/>
            <a:ln>
              <a:noFill/>
            </a:ln>
            <a:effectLst/>
          </c:spPr>
          <c:txPr>
            <a:bodyPr rot="-5400000" spcFirstLastPara="1" vertOverflow="ellipsis" vert="horz" wrap="square" anchor="ctr" anchorCtr="1"/>
            <a:lstStyle/>
            <a:p>
              <a:pPr>
                <a:defRPr sz="2400" b="0" i="0" u="none" strike="noStrike" cap="all" baseline="0">
                  <a:solidFill>
                    <a:schemeClr val="tx1">
                      <a:lumMod val="65000"/>
                      <a:lumOff val="35000"/>
                    </a:schemeClr>
                  </a:solidFill>
                  <a:latin typeface="+mn-lt"/>
                  <a:ea typeface="+mn-ea"/>
                  <a:cs typeface="+mn-cs"/>
                </a:defRPr>
              </a:pPr>
              <a:endParaRPr lang="es-CO"/>
            </a:p>
          </c:txPr>
        </c:title>
        <c:numFmt formatCode="#,##0_ &quot;horas&quot;" sourceLinked="1"/>
        <c:majorTickMark val="none"/>
        <c:minorTickMark val="none"/>
        <c:tickLblPos val="nextTo"/>
        <c:spPr>
          <a:noFill/>
          <a:ln>
            <a:noFill/>
          </a:ln>
          <a:effectLst/>
        </c:spPr>
        <c:txPr>
          <a:bodyPr rot="-600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s-CO"/>
          </a:p>
        </c:txPr>
        <c:crossAx val="1901184624"/>
        <c:crosses val="autoZero"/>
        <c:crossBetween val="between"/>
      </c:valAx>
      <c:spPr>
        <a:noFill/>
        <a:ln>
          <a:noFill/>
        </a:ln>
        <a:effectLst/>
      </c:spPr>
      <c:extLst/>
    </c:plotArea>
    <c:legend>
      <c:legendPos val="b"/>
      <c:overlay val="0"/>
      <c:spPr>
        <a:noFill/>
        <a:ln>
          <a:noFill/>
        </a:ln>
        <a:effectLst/>
      </c:spPr>
      <c:txPr>
        <a:bodyPr rot="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s-CO"/>
        </a:p>
      </c:txPr>
    </c:legend>
    <c:plotVisOnly val="1"/>
    <c:dispBlanksAs val="gap"/>
    <c:showDLblsOverMax val="0"/>
  </c:chart>
  <c:spPr>
    <a:noFill/>
    <a:ln>
      <a:noFill/>
    </a:ln>
    <a:effectLst/>
  </c:spPr>
  <c:txPr>
    <a:bodyPr/>
    <a:lstStyle/>
    <a:p>
      <a:pPr>
        <a:defRPr sz="2400"/>
      </a:pPr>
      <a:endParaRPr lang="es-CO"/>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v>Tasa estándar</c:v>
          </c:tx>
          <c:spPr>
            <a:solidFill>
              <a:schemeClr val="accent1"/>
            </a:solidFill>
            <a:ln>
              <a:noFill/>
            </a:ln>
            <a:effectLst/>
          </c:spPr>
          <c:invertIfNegative val="0"/>
          <c:cat>
            <c:strLit>
              <c:ptCount val="2"/>
              <c:pt idx="0">
                <c:v>Encuesta (Impresora Marca: HP, Modelo: W2G50A)</c:v>
              </c:pt>
              <c:pt idx="1">
                <c:v>Computador (Procesador: Intel Core i3, Memoria RAM: 4GB, Sistema Operativo: Windows)</c:v>
              </c:pt>
            </c:strLit>
          </c:cat>
          <c:val>
            <c:numLit>
              <c:formatCode>General</c:formatCode>
              <c:ptCount val="2"/>
              <c:pt idx="0">
                <c:v>800</c:v>
              </c:pt>
              <c:pt idx="1">
                <c:v>2000</c:v>
              </c:pt>
            </c:numLit>
          </c:val>
          <c:extLst>
            <c:ext xmlns:c16="http://schemas.microsoft.com/office/drawing/2014/chart" uri="{C3380CC4-5D6E-409C-BE32-E72D297353CC}">
              <c16:uniqueId val="{00000000-C9AA-45F7-B1FF-484A64BAEC1E}"/>
            </c:ext>
          </c:extLst>
        </c:ser>
        <c:dLbls>
          <c:showLegendKey val="0"/>
          <c:showVal val="0"/>
          <c:showCatName val="0"/>
          <c:showSerName val="0"/>
          <c:showPercent val="0"/>
          <c:showBubbleSize val="0"/>
        </c:dLbls>
        <c:gapWidth val="219"/>
        <c:overlap val="-27"/>
        <c:axId val="1901170480"/>
        <c:axId val="2023910752"/>
      </c:barChart>
      <c:catAx>
        <c:axId val="1901170480"/>
        <c:scaling>
          <c:orientation val="minMax"/>
        </c:scaling>
        <c:delete val="0"/>
        <c:axPos val="b"/>
        <c:title>
          <c:tx>
            <c:rich>
              <a:bodyPr rot="0" spcFirstLastPara="1" vertOverflow="ellipsis" vert="horz" wrap="square" anchor="ctr" anchorCtr="1"/>
              <a:lstStyle/>
              <a:p>
                <a:pPr>
                  <a:defRPr sz="2400" b="0" i="0" u="none" strike="noStrike" cap="all" baseline="0">
                    <a:solidFill>
                      <a:schemeClr val="tx1">
                        <a:lumMod val="65000"/>
                        <a:lumOff val="35000"/>
                      </a:schemeClr>
                    </a:solidFill>
                    <a:latin typeface="+mn-lt"/>
                    <a:ea typeface="+mn-ea"/>
                    <a:cs typeface="+mn-cs"/>
                  </a:defRPr>
                </a:pPr>
                <a:r>
                  <a:rPr lang="es-ES"/>
                  <a:t>Nombre</a:t>
                </a:r>
              </a:p>
            </c:rich>
          </c:tx>
          <c:overlay val="0"/>
          <c:spPr>
            <a:noFill/>
            <a:ln>
              <a:noFill/>
            </a:ln>
            <a:effectLst/>
          </c:spPr>
          <c:txPr>
            <a:bodyPr rot="0" spcFirstLastPara="1" vertOverflow="ellipsis" vert="horz" wrap="square" anchor="ctr" anchorCtr="1"/>
            <a:lstStyle/>
            <a:p>
              <a:pPr>
                <a:defRPr sz="2400" b="0" i="0" u="none" strike="noStrike" cap="all" baseline="0">
                  <a:solidFill>
                    <a:schemeClr val="tx1">
                      <a:lumMod val="65000"/>
                      <a:lumOff val="35000"/>
                    </a:schemeClr>
                  </a:solidFill>
                  <a:latin typeface="+mn-lt"/>
                  <a:ea typeface="+mn-ea"/>
                  <a:cs typeface="+mn-cs"/>
                </a:defRPr>
              </a:pPr>
              <a:endParaRPr lang="es-CO"/>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s-CO"/>
          </a:p>
        </c:txPr>
        <c:crossAx val="2023910752"/>
        <c:crosses val="autoZero"/>
        <c:auto val="1"/>
        <c:lblAlgn val="ctr"/>
        <c:lblOffset val="100"/>
        <c:noMultiLvlLbl val="0"/>
      </c:catAx>
      <c:valAx>
        <c:axId val="202391075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400" b="0" i="0" u="none" strike="noStrike" cap="all" baseline="0">
                    <a:solidFill>
                      <a:schemeClr val="tx1">
                        <a:lumMod val="65000"/>
                        <a:lumOff val="35000"/>
                      </a:schemeClr>
                    </a:solidFill>
                    <a:latin typeface="+mn-lt"/>
                    <a:ea typeface="+mn-ea"/>
                    <a:cs typeface="+mn-cs"/>
                  </a:defRPr>
                </a:pPr>
                <a:r>
                  <a:rPr lang="es-ES"/>
                  <a:t>Precio</a:t>
                </a:r>
              </a:p>
            </c:rich>
          </c:tx>
          <c:overlay val="0"/>
          <c:spPr>
            <a:noFill/>
            <a:ln>
              <a:noFill/>
            </a:ln>
            <a:effectLst/>
          </c:spPr>
          <c:txPr>
            <a:bodyPr rot="-5400000" spcFirstLastPara="1" vertOverflow="ellipsis" vert="horz" wrap="square" anchor="ctr" anchorCtr="1"/>
            <a:lstStyle/>
            <a:p>
              <a:pPr>
                <a:defRPr sz="2400" b="0" i="0" u="none" strike="noStrike" cap="all" baseline="0">
                  <a:solidFill>
                    <a:schemeClr val="tx1">
                      <a:lumMod val="65000"/>
                      <a:lumOff val="35000"/>
                    </a:schemeClr>
                  </a:solidFill>
                  <a:latin typeface="+mn-lt"/>
                  <a:ea typeface="+mn-ea"/>
                  <a:cs typeface="+mn-cs"/>
                </a:defRPr>
              </a:pPr>
              <a:endParaRPr lang="es-CO"/>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s-CO"/>
          </a:p>
        </c:txPr>
        <c:crossAx val="1901170480"/>
        <c:crosses val="autoZero"/>
        <c:crossBetween val="between"/>
      </c:valAx>
      <c:spPr>
        <a:noFill/>
        <a:ln>
          <a:noFill/>
        </a:ln>
        <a:effectLst/>
      </c:spPr>
      <c:extLst/>
    </c:plotArea>
    <c:legend>
      <c:legendPos val="b"/>
      <c:overlay val="0"/>
      <c:spPr>
        <a:noFill/>
        <a:ln>
          <a:noFill/>
        </a:ln>
        <a:effectLst/>
      </c:spPr>
      <c:txPr>
        <a:bodyPr rot="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s-CO"/>
        </a:p>
      </c:txPr>
    </c:legend>
    <c:plotVisOnly val="1"/>
    <c:dispBlanksAs val="gap"/>
    <c:showDLblsOverMax val="0"/>
  </c:chart>
  <c:spPr>
    <a:noFill/>
    <a:ln>
      <a:noFill/>
    </a:ln>
    <a:effectLst/>
  </c:spPr>
  <c:txPr>
    <a:bodyPr/>
    <a:lstStyle/>
    <a:p>
      <a:pPr>
        <a:defRPr sz="2400"/>
      </a:pPr>
      <a:endParaRPr lang="es-CO"/>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7667733873812472"/>
          <c:y val="0.10326311441553077"/>
          <c:w val="0.78852134513937466"/>
          <c:h val="0.65885281997742851"/>
        </c:manualLayout>
      </c:layout>
      <c:barChart>
        <c:barDir val="col"/>
        <c:grouping val="stacked"/>
        <c:varyColors val="0"/>
        <c:ser>
          <c:idx val="0"/>
          <c:order val="0"/>
          <c:tx>
            <c:v>Costo real</c:v>
          </c:tx>
          <c:spPr>
            <a:solidFill>
              <a:schemeClr val="accent1"/>
            </a:solidFill>
            <a:ln>
              <a:noFill/>
            </a:ln>
            <a:effectLst/>
          </c:spPr>
          <c:invertIfNegative val="0"/>
          <c:cat>
            <c:strLit>
              <c:ptCount val="1"/>
              <c:pt idx="0">
                <c:v>PROYECTO API</c:v>
              </c:pt>
            </c:strLit>
          </c:cat>
          <c:val>
            <c:numLit>
              <c:formatCode>\$\ #,##0.00</c:formatCode>
              <c:ptCount val="1"/>
              <c:pt idx="0">
                <c:v>68010105.885656327</c:v>
              </c:pt>
            </c:numLit>
          </c:val>
          <c:extLst>
            <c:ext xmlns:c16="http://schemas.microsoft.com/office/drawing/2014/chart" uri="{C3380CC4-5D6E-409C-BE32-E72D297353CC}">
              <c16:uniqueId val="{00000000-E4E8-4AAB-82D2-248CDB079C1F}"/>
            </c:ext>
          </c:extLst>
        </c:ser>
        <c:ser>
          <c:idx val="1"/>
          <c:order val="1"/>
          <c:tx>
            <c:v>Costo restante</c:v>
          </c:tx>
          <c:spPr>
            <a:solidFill>
              <a:schemeClr val="accent2"/>
            </a:solidFill>
            <a:ln>
              <a:noFill/>
            </a:ln>
            <a:effectLst/>
          </c:spPr>
          <c:invertIfNegative val="0"/>
          <c:cat>
            <c:strLit>
              <c:ptCount val="1"/>
              <c:pt idx="0">
                <c:v>PROYECTO API</c:v>
              </c:pt>
            </c:strLit>
          </c:cat>
          <c:val>
            <c:numLit>
              <c:formatCode>\$\ #,##0.00</c:formatCode>
              <c:ptCount val="1"/>
              <c:pt idx="0">
                <c:v>137674894.18404198</c:v>
              </c:pt>
            </c:numLit>
          </c:val>
          <c:extLst>
            <c:ext xmlns:c16="http://schemas.microsoft.com/office/drawing/2014/chart" uri="{C3380CC4-5D6E-409C-BE32-E72D297353CC}">
              <c16:uniqueId val="{00000001-E4E8-4AAB-82D2-248CDB079C1F}"/>
            </c:ext>
          </c:extLst>
        </c:ser>
        <c:dLbls>
          <c:showLegendKey val="0"/>
          <c:showVal val="0"/>
          <c:showCatName val="0"/>
          <c:showSerName val="0"/>
          <c:showPercent val="0"/>
          <c:showBubbleSize val="0"/>
        </c:dLbls>
        <c:gapWidth val="269"/>
        <c:overlap val="100"/>
        <c:axId val="2023905312"/>
        <c:axId val="2023904768"/>
      </c:barChart>
      <c:catAx>
        <c:axId val="2023905312"/>
        <c:scaling>
          <c:orientation val="minMax"/>
        </c:scaling>
        <c:delete val="0"/>
        <c:axPos val="b"/>
        <c:title>
          <c:tx>
            <c:rich>
              <a:bodyPr rot="0" spcFirstLastPara="1" vertOverflow="ellipsis" vert="horz" wrap="square" anchor="ctr" anchorCtr="1"/>
              <a:lstStyle/>
              <a:p>
                <a:pPr>
                  <a:defRPr sz="3200" b="0" i="0" u="none" strike="noStrike" kern="1200" baseline="0">
                    <a:solidFill>
                      <a:schemeClr val="tx1">
                        <a:lumMod val="65000"/>
                        <a:lumOff val="35000"/>
                      </a:schemeClr>
                    </a:solidFill>
                    <a:latin typeface="+mn-lt"/>
                    <a:ea typeface="+mn-ea"/>
                    <a:cs typeface="+mn-cs"/>
                  </a:defRPr>
                </a:pPr>
                <a:r>
                  <a:rPr lang="es-ES"/>
                  <a:t>NOMBRE PROYECTO</a:t>
                </a:r>
              </a:p>
            </c:rich>
          </c:tx>
          <c:overlay val="0"/>
          <c:spPr>
            <a:noFill/>
            <a:ln>
              <a:noFill/>
            </a:ln>
            <a:effectLst/>
          </c:spPr>
          <c:txPr>
            <a:bodyPr rot="0" spcFirstLastPara="1" vertOverflow="ellipsis" vert="horz" wrap="square" anchor="ctr" anchorCtr="1"/>
            <a:lstStyle/>
            <a:p>
              <a:pPr>
                <a:defRPr sz="3200" b="0" i="0" u="none" strike="noStrike" kern="1200" baseline="0">
                  <a:solidFill>
                    <a:schemeClr val="tx1">
                      <a:lumMod val="65000"/>
                      <a:lumOff val="35000"/>
                    </a:schemeClr>
                  </a:solidFill>
                  <a:latin typeface="+mn-lt"/>
                  <a:ea typeface="+mn-ea"/>
                  <a:cs typeface="+mn-cs"/>
                </a:defRPr>
              </a:pPr>
              <a:endParaRPr lang="es-CO"/>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3200" b="0" i="0" u="none" strike="noStrike" kern="1200" baseline="0">
                <a:solidFill>
                  <a:schemeClr val="tx1">
                    <a:lumMod val="65000"/>
                    <a:lumOff val="35000"/>
                  </a:schemeClr>
                </a:solidFill>
                <a:latin typeface="+mn-lt"/>
                <a:ea typeface="+mn-ea"/>
                <a:cs typeface="+mn-cs"/>
              </a:defRPr>
            </a:pPr>
            <a:endParaRPr lang="es-CO"/>
          </a:p>
        </c:txPr>
        <c:crossAx val="2023904768"/>
        <c:crosses val="autoZero"/>
        <c:auto val="1"/>
        <c:lblAlgn val="ctr"/>
        <c:lblOffset val="100"/>
        <c:noMultiLvlLbl val="0"/>
      </c:catAx>
      <c:valAx>
        <c:axId val="202390476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3200" b="0" i="0" u="none" strike="noStrike" kern="1200" baseline="0">
                    <a:solidFill>
                      <a:schemeClr val="tx1">
                        <a:lumMod val="65000"/>
                        <a:lumOff val="35000"/>
                      </a:schemeClr>
                    </a:solidFill>
                    <a:latin typeface="+mn-lt"/>
                    <a:ea typeface="+mn-ea"/>
                    <a:cs typeface="+mn-cs"/>
                  </a:defRPr>
                </a:pPr>
                <a:r>
                  <a:rPr lang="es-ES"/>
                  <a:t>PRECIO</a:t>
                </a:r>
              </a:p>
            </c:rich>
          </c:tx>
          <c:overlay val="0"/>
          <c:spPr>
            <a:noFill/>
            <a:ln>
              <a:noFill/>
            </a:ln>
            <a:effectLst/>
          </c:spPr>
          <c:txPr>
            <a:bodyPr rot="-5400000" spcFirstLastPara="1" vertOverflow="ellipsis" vert="horz" wrap="square" anchor="ctr" anchorCtr="1"/>
            <a:lstStyle/>
            <a:p>
              <a:pPr>
                <a:defRPr sz="3200" b="0" i="0" u="none" strike="noStrike" kern="1200" baseline="0">
                  <a:solidFill>
                    <a:schemeClr val="tx1">
                      <a:lumMod val="65000"/>
                      <a:lumOff val="35000"/>
                    </a:schemeClr>
                  </a:solidFill>
                  <a:latin typeface="+mn-lt"/>
                  <a:ea typeface="+mn-ea"/>
                  <a:cs typeface="+mn-cs"/>
                </a:defRPr>
              </a:pPr>
              <a:endParaRPr lang="es-CO"/>
            </a:p>
          </c:txPr>
        </c:title>
        <c:numFmt formatCode="\$\ #,##0.00" sourceLinked="1"/>
        <c:majorTickMark val="none"/>
        <c:minorTickMark val="none"/>
        <c:tickLblPos val="nextTo"/>
        <c:spPr>
          <a:noFill/>
          <a:ln>
            <a:noFill/>
          </a:ln>
          <a:effectLst/>
        </c:spPr>
        <c:txPr>
          <a:bodyPr rot="-60000000" spcFirstLastPara="1" vertOverflow="ellipsis" vert="horz" wrap="square" anchor="ctr" anchorCtr="1"/>
          <a:lstStyle/>
          <a:p>
            <a:pPr>
              <a:defRPr sz="3200" b="0" i="0" u="none" strike="noStrike" kern="1200" baseline="0">
                <a:solidFill>
                  <a:schemeClr val="tx1">
                    <a:lumMod val="65000"/>
                    <a:lumOff val="35000"/>
                  </a:schemeClr>
                </a:solidFill>
                <a:latin typeface="+mn-lt"/>
                <a:ea typeface="+mn-ea"/>
                <a:cs typeface="+mn-cs"/>
              </a:defRPr>
            </a:pPr>
            <a:endParaRPr lang="es-CO"/>
          </a:p>
        </c:txPr>
        <c:crossAx val="2023905312"/>
        <c:crosses val="autoZero"/>
        <c:crossBetween val="between"/>
      </c:valAx>
      <c:spPr>
        <a:noFill/>
        <a:ln>
          <a:noFill/>
        </a:ln>
        <a:effectLst/>
      </c:spPr>
      <c:extLst/>
    </c:plotArea>
    <c:legend>
      <c:legendPos val="b"/>
      <c:overlay val="0"/>
      <c:spPr>
        <a:noFill/>
        <a:ln>
          <a:noFill/>
        </a:ln>
        <a:effectLst/>
      </c:spPr>
      <c:txPr>
        <a:bodyPr rot="0" spcFirstLastPara="1" vertOverflow="ellipsis" vert="horz" wrap="square" anchor="ctr" anchorCtr="1"/>
        <a:lstStyle/>
        <a:p>
          <a:pPr>
            <a:defRPr sz="3200" b="0" i="0" u="none" strike="noStrike" kern="1200" baseline="0">
              <a:solidFill>
                <a:schemeClr val="tx1">
                  <a:lumMod val="65000"/>
                  <a:lumOff val="35000"/>
                </a:schemeClr>
              </a:solidFill>
              <a:latin typeface="+mn-lt"/>
              <a:ea typeface="+mn-ea"/>
              <a:cs typeface="+mn-cs"/>
            </a:defRPr>
          </a:pPr>
          <a:endParaRPr lang="es-CO"/>
        </a:p>
      </c:txPr>
    </c:legend>
    <c:plotVisOnly val="1"/>
    <c:dispBlanksAs val="gap"/>
    <c:showDLblsOverMax val="0"/>
  </c:chart>
  <c:spPr>
    <a:noFill/>
    <a:ln>
      <a:noFill/>
    </a:ln>
    <a:effectLst/>
  </c:spPr>
  <c:txPr>
    <a:bodyPr/>
    <a:lstStyle/>
    <a:p>
      <a:pPr>
        <a:defRPr sz="3200"/>
      </a:pPr>
      <a:endParaRPr lang="es-CO"/>
    </a:p>
  </c:txPr>
  <c:externalData r:id="rId4">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pieChart>
        <c:varyColors val="1"/>
        <c:ser>
          <c:idx val="0"/>
          <c:order val="0"/>
          <c:tx>
            <c:v>Costo</c:v>
          </c:tx>
          <c:spPr>
            <a:effectLst/>
          </c:spPr>
          <c:dPt>
            <c:idx val="0"/>
            <c:bubble3D val="0"/>
            <c:spPr>
              <a:solidFill>
                <a:schemeClr val="accent1"/>
              </a:solidFill>
              <a:ln>
                <a:noFill/>
              </a:ln>
              <a:effectLst/>
            </c:spPr>
            <c:extLst>
              <c:ext xmlns:c16="http://schemas.microsoft.com/office/drawing/2014/chart" uri="{C3380CC4-5D6E-409C-BE32-E72D297353CC}">
                <c16:uniqueId val="{00000001-46D2-48EF-9138-FDA4123F5DEE}"/>
              </c:ext>
            </c:extLst>
          </c:dPt>
          <c:dPt>
            <c:idx val="1"/>
            <c:bubble3D val="0"/>
            <c:spPr>
              <a:solidFill>
                <a:schemeClr val="accent2"/>
              </a:solidFill>
              <a:ln>
                <a:noFill/>
              </a:ln>
              <a:effectLst/>
            </c:spPr>
            <c:extLst>
              <c:ext xmlns:c16="http://schemas.microsoft.com/office/drawing/2014/chart" uri="{C3380CC4-5D6E-409C-BE32-E72D297353CC}">
                <c16:uniqueId val="{00000003-46D2-48EF-9138-FDA4123F5DEE}"/>
              </c:ext>
            </c:extLst>
          </c:dPt>
          <c:dPt>
            <c:idx val="2"/>
            <c:bubble3D val="0"/>
            <c:spPr>
              <a:solidFill>
                <a:schemeClr val="accent3"/>
              </a:solidFill>
              <a:ln>
                <a:noFill/>
              </a:ln>
              <a:effectLst/>
            </c:spPr>
            <c:extLst>
              <c:ext xmlns:c16="http://schemas.microsoft.com/office/drawing/2014/chart" uri="{C3380CC4-5D6E-409C-BE32-E72D297353CC}">
                <c16:uniqueId val="{00000005-46D2-48EF-9138-FDA4123F5DEE}"/>
              </c:ext>
            </c:extLst>
          </c:dPt>
          <c:dLbls>
            <c:dLbl>
              <c:idx val="0"/>
              <c:tx>
                <c:rich>
                  <a:bodyPr/>
                  <a:lstStyle/>
                  <a:p>
                    <a:fld id="{DD2F2C36-10A7-4F8B-A301-B781005870D2}" type="CATEGORYNAME">
                      <a:rPr lang="en-US"/>
                      <a:pPr/>
                      <a:t>[NOMBRE DE CATEGORÍA]</a:t>
                    </a:fld>
                    <a:r>
                      <a:rPr lang="en-US" baseline="0"/>
                      <a:t>; </a:t>
                    </a:r>
                  </a:p>
                  <a:p>
                    <a:fld id="{4DE737F4-884E-4480-8C23-D81EC6F6E513}" type="VALUE">
                      <a:rPr lang="en-US" baseline="0"/>
                      <a:pPr/>
                      <a:t>[VALOR]</a:t>
                    </a:fld>
                    <a:endParaRPr lang="es-CO"/>
                  </a:p>
                </c:rich>
              </c:tx>
              <c:dLblPos val="outEnd"/>
              <c:showLegendKey val="0"/>
              <c:showVal val="1"/>
              <c:showCatName val="1"/>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46D2-48EF-9138-FDA4123F5DEE}"/>
                </c:ext>
              </c:extLst>
            </c:dLbl>
            <c:dLbl>
              <c:idx val="1"/>
              <c:tx>
                <c:rich>
                  <a:bodyPr/>
                  <a:lstStyle/>
                  <a:p>
                    <a:fld id="{EA186ACF-879D-43F9-B5CA-8B20F1D8594A}" type="CATEGORYNAME">
                      <a:rPr lang="en-US"/>
                      <a:pPr/>
                      <a:t>[NOMBRE DE CATEGORÍA]</a:t>
                    </a:fld>
                    <a:r>
                      <a:rPr lang="en-US" baseline="0"/>
                      <a:t>; </a:t>
                    </a:r>
                  </a:p>
                  <a:p>
                    <a:fld id="{4FCE5C61-9059-40F0-A529-F8AB7570F4B0}" type="VALUE">
                      <a:rPr lang="en-US" baseline="0"/>
                      <a:pPr/>
                      <a:t>[VALOR]</a:t>
                    </a:fld>
                    <a:endParaRPr lang="es-CO"/>
                  </a:p>
                </c:rich>
              </c:tx>
              <c:dLblPos val="outEnd"/>
              <c:showLegendKey val="0"/>
              <c:showVal val="1"/>
              <c:showCatName val="1"/>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46D2-48EF-9138-FDA4123F5DEE}"/>
                </c:ext>
              </c:extLst>
            </c:dLbl>
            <c:spPr>
              <a:noFill/>
              <a:ln>
                <a:noFill/>
              </a:ln>
              <a:effectLst/>
            </c:spPr>
            <c:txPr>
              <a:bodyPr rot="0" spcFirstLastPara="1" vertOverflow="ellipsis" vert="horz" wrap="square" anchor="ctr" anchorCtr="1"/>
              <a:lstStyle/>
              <a:p>
                <a:pPr>
                  <a:defRPr sz="3200" b="0" i="0" u="none" strike="noStrike" kern="1200" baseline="0">
                    <a:solidFill>
                      <a:schemeClr val="tx1"/>
                    </a:solidFill>
                    <a:latin typeface="+mn-lt"/>
                    <a:ea typeface="+mn-ea"/>
                    <a:cs typeface="+mn-cs"/>
                  </a:defRPr>
                </a:pPr>
                <a:endParaRPr lang="es-CO"/>
              </a:p>
            </c:txPr>
            <c:dLblPos val="outEnd"/>
            <c:showLegendKey val="0"/>
            <c:showVal val="1"/>
            <c:showCatName val="1"/>
            <c:showSerName val="0"/>
            <c:showPercent val="0"/>
            <c:showBubbleSize val="0"/>
            <c:showLeaderLines val="1"/>
            <c:leaderLines>
              <c:spPr>
                <a:ln w="6350" cap="flat" cmpd="sng" algn="ctr">
                  <a:solidFill>
                    <a:schemeClr val="tx1">
                      <a:lumMod val="35000"/>
                      <a:lumOff val="65000"/>
                    </a:schemeClr>
                  </a:solidFill>
                  <a:prstDash val="solid"/>
                  <a:round/>
                </a:ln>
                <a:effectLst/>
              </c:spPr>
            </c:leaderLines>
            <c:extLst>
              <c:ext xmlns:c15="http://schemas.microsoft.com/office/drawing/2012/chart" uri="{CE6537A1-D6FC-4f65-9D91-7224C49458BB}"/>
            </c:extLst>
          </c:dLbls>
          <c:cat>
            <c:strLit>
              <c:ptCount val="3"/>
              <c:pt idx="0">
                <c:v>Estado: Completada</c:v>
              </c:pt>
              <c:pt idx="1">
                <c:v>Estado: Retrasada</c:v>
              </c:pt>
              <c:pt idx="2">
                <c:v>Estado: Tarea futura</c:v>
              </c:pt>
            </c:strLit>
          </c:cat>
          <c:val>
            <c:numLit>
              <c:formatCode>\$\ #,##0.00</c:formatCode>
              <c:ptCount val="3"/>
              <c:pt idx="0">
                <c:v>41015000.069698311</c:v>
              </c:pt>
              <c:pt idx="1">
                <c:v>22695000</c:v>
              </c:pt>
              <c:pt idx="2">
                <c:v>141975000</c:v>
              </c:pt>
            </c:numLit>
          </c:val>
          <c:extLst>
            <c:ext xmlns:c16="http://schemas.microsoft.com/office/drawing/2014/chart" uri="{C3380CC4-5D6E-409C-BE32-E72D297353CC}">
              <c16:uniqueId val="{00000006-46D2-48EF-9138-FDA4123F5DEE}"/>
            </c:ext>
          </c:extLst>
        </c:ser>
        <c:dLbls>
          <c:dLblPos val="inEnd"/>
          <c:showLegendKey val="0"/>
          <c:showVal val="1"/>
          <c:showCatName val="0"/>
          <c:showSerName val="0"/>
          <c:showPercent val="0"/>
          <c:showBubbleSize val="0"/>
          <c:showLeaderLines val="1"/>
        </c:dLbls>
        <c:firstSliceAng val="0"/>
      </c:pieChart>
      <c:spPr>
        <a:solidFill>
          <a:schemeClr val="bg1"/>
        </a:solidFill>
        <a:ln>
          <a:noFill/>
        </a:ln>
        <a:effectLst/>
      </c:spPr>
      <c:extLst/>
    </c:plotArea>
    <c:legend>
      <c:legendPos val="b"/>
      <c:overlay val="0"/>
      <c:spPr>
        <a:noFill/>
        <a:ln>
          <a:noFill/>
        </a:ln>
        <a:effectLst/>
      </c:spPr>
      <c:txPr>
        <a:bodyPr rot="0" spcFirstLastPara="1" vertOverflow="ellipsis" vert="horz" wrap="square" anchor="ctr" anchorCtr="1"/>
        <a:lstStyle/>
        <a:p>
          <a:pPr>
            <a:defRPr sz="3200" b="0" i="0" u="none" strike="noStrike" kern="1200" baseline="0">
              <a:solidFill>
                <a:schemeClr val="tx1"/>
              </a:solidFill>
              <a:latin typeface="+mn-lt"/>
              <a:ea typeface="+mn-ea"/>
              <a:cs typeface="+mn-cs"/>
            </a:defRPr>
          </a:pPr>
          <a:endParaRPr lang="es-CO"/>
        </a:p>
      </c:txPr>
    </c:legend>
    <c:plotVisOnly val="1"/>
    <c:dispBlanksAs val="gap"/>
    <c:showDLblsOverMax val="0"/>
  </c:chart>
  <c:spPr>
    <a:solidFill>
      <a:schemeClr val="bg1"/>
    </a:solidFill>
    <a:ln w="6350" cap="flat" cmpd="sng" algn="ctr">
      <a:solidFill>
        <a:schemeClr val="tx1">
          <a:lumMod val="15000"/>
          <a:lumOff val="85000"/>
        </a:schemeClr>
      </a:solidFill>
      <a:prstDash val="solid"/>
      <a:round/>
    </a:ln>
    <a:effectLst/>
  </c:spPr>
  <c:txPr>
    <a:bodyPr/>
    <a:lstStyle/>
    <a:p>
      <a:pPr>
        <a:defRPr sz="3200"/>
      </a:pPr>
      <a:endParaRPr lang="es-CO"/>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tint val="60000"/>
  </cs:variation>
  <cs:variation>
    <a:shade val="60000"/>
  </cs:variation>
  <cs:variation>
    <a:tint val="80000"/>
  </cs:variation>
  <cs:variation>
    <a:shade val="80000"/>
  </cs:variation>
  <cs:variation>
    <a:tint val="50000"/>
  </cs:variation>
  <cs:variation>
    <a:shade val="50000"/>
  </cs:variation>
  <cs:variation>
    <a:tint val="70000"/>
  </cs:variation>
  <cs:variation>
    <a:shade val="7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tint val="60000"/>
  </cs:variation>
  <cs:variation>
    <a:shade val="60000"/>
  </cs:variation>
  <cs:variation>
    <a:tint val="80000"/>
  </cs:variation>
  <cs:variation>
    <a:shade val="80000"/>
  </cs:variation>
  <cs:variation>
    <a:tint val="50000"/>
  </cs:variation>
  <cs:variation>
    <a:shade val="50000"/>
  </cs:variation>
  <cs:variation>
    <a:tint val="70000"/>
  </cs:variation>
  <cs:variation>
    <a:shade val="7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tint val="60000"/>
  </cs:variation>
  <cs:variation>
    <a:shade val="60000"/>
  </cs:variation>
  <cs:variation>
    <a:tint val="80000"/>
  </cs:variation>
  <cs:variation>
    <a:shade val="80000"/>
  </cs:variation>
  <cs:variation>
    <a:tint val="50000"/>
  </cs:variation>
  <cs:variation>
    <a:shade val="50000"/>
  </cs:variation>
  <cs:variation>
    <a:tint val="70000"/>
  </cs:variation>
  <cs:variation>
    <a:shade val="7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tint val="60000"/>
  </cs:variation>
  <cs:variation>
    <a:shade val="60000"/>
  </cs:variation>
  <cs:variation>
    <a:tint val="80000"/>
  </cs:variation>
  <cs:variation>
    <a:shade val="80000"/>
  </cs:variation>
  <cs:variation>
    <a:tint val="50000"/>
  </cs:variation>
  <cs:variation>
    <a:shade val="50000"/>
  </cs:variation>
  <cs:variation>
    <a:tint val="70000"/>
  </cs:variation>
  <cs:variation>
    <a:shade val="7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9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50000"/>
            <a:lumOff val="50000"/>
          </a:schemeClr>
        </a:solidFill>
      </a:ln>
    </cs:spPr>
    <cs:defRPr sz="900"/>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40" b="0" kern="1600" spc="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9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50000"/>
            <a:lumOff val="50000"/>
          </a:schemeClr>
        </a:solidFill>
      </a:ln>
    </cs:spPr>
    <cs:defRPr sz="900"/>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40" b="0" kern="1600" spc="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9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50000"/>
            <a:lumOff val="50000"/>
          </a:schemeClr>
        </a:solidFill>
      </a:ln>
    </cs:spPr>
    <cs:defRPr sz="900"/>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40" b="0" kern="1600" spc="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9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50000"/>
            <a:lumOff val="50000"/>
          </a:schemeClr>
        </a:solidFill>
      </a:ln>
    </cs:spPr>
    <cs:defRPr sz="900"/>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40" b="0" kern="1600" spc="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32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101">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8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2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 name="Google Shape;4;n"/>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1pPr>
            <a:lvl2pPr marL="914400" marR="0" lvl="1"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2pPr>
            <a:lvl3pPr marL="1371600" marR="0" lvl="2"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3pPr>
            <a:lvl4pPr marL="1828800" marR="0" lvl="3"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4pPr>
            <a:lvl5pPr marL="2286000" marR="0" lvl="4"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5pPr>
            <a:lvl6pPr marL="2743200" marR="0" lvl="5"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6pPr>
            <a:lvl7pPr marL="3200400" marR="0" lvl="6"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7pPr>
            <a:lvl8pPr marL="3657600" marR="0" lvl="7"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8pPr>
            <a:lvl9pPr marL="4114800" marR="0" lvl="8"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9pPr>
          </a:lstStyle>
          <a:p>
            <a:endParaRPr/>
          </a:p>
        </p:txBody>
      </p:sp>
    </p:spTree>
    <p:extLst>
      <p:ext uri="{BB962C8B-B14F-4D97-AF65-F5344CB8AC3E}">
        <p14:creationId xmlns:p14="http://schemas.microsoft.com/office/powerpoint/2010/main" val="156132201"/>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p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57" name="Google Shape;57;p1: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223374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6: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90" name="Google Shape;90;p6: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93521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6: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90" name="Google Shape;90;p6: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344541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6: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90" name="Google Shape;90;p6: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717847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6: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90" name="Google Shape;90;p6: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646157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6: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90" name="Google Shape;90;p6: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176061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6: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90" name="Google Shape;90;p6: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831877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6: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90" name="Google Shape;90;p6: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011954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6: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90" name="Google Shape;90;p6: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655737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6: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90" name="Google Shape;90;p6: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198729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6: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90" name="Google Shape;90;p6: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36076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p4: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74" name="Google Shape;74;p4: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2602306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6: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90" name="Google Shape;90;p6: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008260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6: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90" name="Google Shape;90;p6: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6866541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6: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90" name="Google Shape;90;p6: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8963535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6: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90" name="Google Shape;90;p6: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3325203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6: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90" name="Google Shape;90;p6: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3614622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6: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90" name="Google Shape;90;p6: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8818463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6: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90" name="Google Shape;90;p6: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9679477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6: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90" name="Google Shape;90;p6: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015173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6: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90" name="Google Shape;90;p6: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9017637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6: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90" name="Google Shape;90;p6: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53626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6: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90" name="Google Shape;90;p6: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4698723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6: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90" name="Google Shape;90;p6: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2842868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6: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90" name="Google Shape;90;p6: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5855698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8: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03" name="Google Shape;103;p8: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777162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6: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90" name="Google Shape;90;p6: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661695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6: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90" name="Google Shape;90;p6: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404145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6: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90" name="Google Shape;90;p6: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821859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6: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90" name="Google Shape;90;p6: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705924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6: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90" name="Google Shape;90;p6: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073636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6: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90" name="Google Shape;90;p6: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472009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ítulo y subtítulo"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title"/>
          </p:nvPr>
        </p:nvSpPr>
        <p:spPr>
          <a:xfrm>
            <a:off x="4833937" y="3319859"/>
            <a:ext cx="14716126" cy="4643438"/>
          </a:xfrm>
          <a:prstGeom prst="rect">
            <a:avLst/>
          </a:prstGeom>
          <a:noFill/>
          <a:ln>
            <a:noFill/>
          </a:ln>
        </p:spPr>
        <p:txBody>
          <a:bodyPr spcFirstLastPara="1" wrap="square" lIns="71425" tIns="71425" rIns="71425" bIns="71425" anchor="b" anchorCtr="0">
            <a:noAutofit/>
          </a:bodyPr>
          <a:lstStyle>
            <a:lvl1pPr lvl="0" algn="ctr">
              <a:lnSpc>
                <a:spcPct val="100000"/>
              </a:lnSpc>
              <a:spcBef>
                <a:spcPts val="0"/>
              </a:spcBef>
              <a:spcAft>
                <a:spcPts val="0"/>
              </a:spcAft>
              <a:buClr>
                <a:srgbClr val="FFFFFF"/>
              </a:buClr>
              <a:buSzPts val="1800"/>
              <a:buNone/>
              <a:defRPr/>
            </a:lvl1pPr>
            <a:lvl2pPr lvl="1" algn="ctr">
              <a:lnSpc>
                <a:spcPct val="100000"/>
              </a:lnSpc>
              <a:spcBef>
                <a:spcPts val="0"/>
              </a:spcBef>
              <a:spcAft>
                <a:spcPts val="0"/>
              </a:spcAft>
              <a:buClr>
                <a:srgbClr val="FFFFFF"/>
              </a:buClr>
              <a:buSzPts val="1800"/>
              <a:buNone/>
              <a:defRPr/>
            </a:lvl2pPr>
            <a:lvl3pPr lvl="2" algn="ctr">
              <a:lnSpc>
                <a:spcPct val="100000"/>
              </a:lnSpc>
              <a:spcBef>
                <a:spcPts val="0"/>
              </a:spcBef>
              <a:spcAft>
                <a:spcPts val="0"/>
              </a:spcAft>
              <a:buClr>
                <a:srgbClr val="FFFFFF"/>
              </a:buClr>
              <a:buSzPts val="1800"/>
              <a:buNone/>
              <a:defRPr/>
            </a:lvl3pPr>
            <a:lvl4pPr lvl="3" algn="ctr">
              <a:lnSpc>
                <a:spcPct val="100000"/>
              </a:lnSpc>
              <a:spcBef>
                <a:spcPts val="0"/>
              </a:spcBef>
              <a:spcAft>
                <a:spcPts val="0"/>
              </a:spcAft>
              <a:buClr>
                <a:srgbClr val="FFFFFF"/>
              </a:buClr>
              <a:buSzPts val="1800"/>
              <a:buNone/>
              <a:defRPr/>
            </a:lvl4pPr>
            <a:lvl5pPr lvl="4" algn="ctr">
              <a:lnSpc>
                <a:spcPct val="100000"/>
              </a:lnSpc>
              <a:spcBef>
                <a:spcPts val="0"/>
              </a:spcBef>
              <a:spcAft>
                <a:spcPts val="0"/>
              </a:spcAft>
              <a:buClr>
                <a:srgbClr val="FFFFFF"/>
              </a:buClr>
              <a:buSzPts val="1800"/>
              <a:buNone/>
              <a:defRPr/>
            </a:lvl5pPr>
            <a:lvl6pPr lvl="5" algn="ctr">
              <a:lnSpc>
                <a:spcPct val="100000"/>
              </a:lnSpc>
              <a:spcBef>
                <a:spcPts val="0"/>
              </a:spcBef>
              <a:spcAft>
                <a:spcPts val="0"/>
              </a:spcAft>
              <a:buClr>
                <a:srgbClr val="FFFFFF"/>
              </a:buClr>
              <a:buSzPts val="1800"/>
              <a:buNone/>
              <a:defRPr/>
            </a:lvl6pPr>
            <a:lvl7pPr lvl="6" algn="ctr">
              <a:lnSpc>
                <a:spcPct val="100000"/>
              </a:lnSpc>
              <a:spcBef>
                <a:spcPts val="0"/>
              </a:spcBef>
              <a:spcAft>
                <a:spcPts val="0"/>
              </a:spcAft>
              <a:buClr>
                <a:srgbClr val="FFFFFF"/>
              </a:buClr>
              <a:buSzPts val="1800"/>
              <a:buNone/>
              <a:defRPr/>
            </a:lvl7pPr>
            <a:lvl8pPr lvl="7" algn="ctr">
              <a:lnSpc>
                <a:spcPct val="100000"/>
              </a:lnSpc>
              <a:spcBef>
                <a:spcPts val="0"/>
              </a:spcBef>
              <a:spcAft>
                <a:spcPts val="0"/>
              </a:spcAft>
              <a:buClr>
                <a:srgbClr val="FFFFFF"/>
              </a:buClr>
              <a:buSzPts val="1800"/>
              <a:buNone/>
              <a:defRPr/>
            </a:lvl8pPr>
            <a:lvl9pPr lvl="8" algn="ctr">
              <a:lnSpc>
                <a:spcPct val="100000"/>
              </a:lnSpc>
              <a:spcBef>
                <a:spcPts val="0"/>
              </a:spcBef>
              <a:spcAft>
                <a:spcPts val="0"/>
              </a:spcAft>
              <a:buClr>
                <a:srgbClr val="FFFFFF"/>
              </a:buClr>
              <a:buSzPts val="1800"/>
              <a:buNone/>
              <a:defRPr/>
            </a:lvl9pPr>
          </a:lstStyle>
          <a:p>
            <a:endParaRPr/>
          </a:p>
        </p:txBody>
      </p:sp>
      <p:sp>
        <p:nvSpPr>
          <p:cNvPr id="11" name="Google Shape;11;p2"/>
          <p:cNvSpPr txBox="1">
            <a:spLocks noGrp="1"/>
          </p:cNvSpPr>
          <p:nvPr>
            <p:ph type="body" idx="1"/>
          </p:nvPr>
        </p:nvSpPr>
        <p:spPr>
          <a:xfrm>
            <a:off x="4833937" y="8088312"/>
            <a:ext cx="14716126" cy="1589485"/>
          </a:xfrm>
          <a:prstGeom prst="rect">
            <a:avLst/>
          </a:prstGeom>
          <a:noFill/>
          <a:ln>
            <a:noFill/>
          </a:ln>
        </p:spPr>
        <p:txBody>
          <a:bodyPr spcFirstLastPara="1" wrap="square" lIns="71425" tIns="71425" rIns="71425" bIns="71425" anchor="t" anchorCtr="0">
            <a:noAutofit/>
          </a:bodyPr>
          <a:lstStyle>
            <a:lvl1pPr marL="457200" lvl="0" indent="-228600" algn="ctr">
              <a:lnSpc>
                <a:spcPct val="100000"/>
              </a:lnSpc>
              <a:spcBef>
                <a:spcPts val="0"/>
              </a:spcBef>
              <a:spcAft>
                <a:spcPts val="0"/>
              </a:spcAft>
              <a:buClr>
                <a:srgbClr val="FFFFFF"/>
              </a:buClr>
              <a:buSzPts val="5800"/>
              <a:buFont typeface="Helvetica Neue"/>
              <a:buNone/>
              <a:defRPr sz="5800"/>
            </a:lvl1pPr>
            <a:lvl2pPr marL="914400" lvl="1" indent="-228600" algn="ctr">
              <a:lnSpc>
                <a:spcPct val="100000"/>
              </a:lnSpc>
              <a:spcBef>
                <a:spcPts val="0"/>
              </a:spcBef>
              <a:spcAft>
                <a:spcPts val="0"/>
              </a:spcAft>
              <a:buClr>
                <a:srgbClr val="FFFFFF"/>
              </a:buClr>
              <a:buSzPts val="5800"/>
              <a:buFont typeface="Helvetica Neue"/>
              <a:buNone/>
              <a:defRPr sz="5800"/>
            </a:lvl2pPr>
            <a:lvl3pPr marL="1371600" lvl="2" indent="-228600" algn="ctr">
              <a:lnSpc>
                <a:spcPct val="100000"/>
              </a:lnSpc>
              <a:spcBef>
                <a:spcPts val="0"/>
              </a:spcBef>
              <a:spcAft>
                <a:spcPts val="0"/>
              </a:spcAft>
              <a:buClr>
                <a:srgbClr val="FFFFFF"/>
              </a:buClr>
              <a:buSzPts val="5800"/>
              <a:buFont typeface="Helvetica Neue"/>
              <a:buNone/>
              <a:defRPr sz="5800"/>
            </a:lvl3pPr>
            <a:lvl4pPr marL="1828800" lvl="3" indent="-228600" algn="ctr">
              <a:lnSpc>
                <a:spcPct val="100000"/>
              </a:lnSpc>
              <a:spcBef>
                <a:spcPts val="0"/>
              </a:spcBef>
              <a:spcAft>
                <a:spcPts val="0"/>
              </a:spcAft>
              <a:buClr>
                <a:srgbClr val="FFFFFF"/>
              </a:buClr>
              <a:buSzPts val="5800"/>
              <a:buFont typeface="Helvetica Neue"/>
              <a:buNone/>
              <a:defRPr sz="5800"/>
            </a:lvl4pPr>
            <a:lvl5pPr marL="2286000" lvl="4" indent="-228600" algn="ctr">
              <a:lnSpc>
                <a:spcPct val="100000"/>
              </a:lnSpc>
              <a:spcBef>
                <a:spcPts val="0"/>
              </a:spcBef>
              <a:spcAft>
                <a:spcPts val="0"/>
              </a:spcAft>
              <a:buClr>
                <a:srgbClr val="FFFFFF"/>
              </a:buClr>
              <a:buSzPts val="5800"/>
              <a:buFont typeface="Helvetica Neue"/>
              <a:buNone/>
              <a:defRPr sz="5800"/>
            </a:lvl5pPr>
            <a:lvl6pPr marL="2743200" lvl="5" indent="-394335" algn="l">
              <a:lnSpc>
                <a:spcPct val="100000"/>
              </a:lnSpc>
              <a:spcBef>
                <a:spcPts val="6700"/>
              </a:spcBef>
              <a:spcAft>
                <a:spcPts val="0"/>
              </a:spcAft>
              <a:buClr>
                <a:srgbClr val="FFFFFF"/>
              </a:buClr>
              <a:buSzPts val="2610"/>
              <a:buChar char="•"/>
              <a:defRPr/>
            </a:lvl6pPr>
            <a:lvl7pPr marL="3200400" lvl="6" indent="-394335" algn="l">
              <a:lnSpc>
                <a:spcPct val="100000"/>
              </a:lnSpc>
              <a:spcBef>
                <a:spcPts val="6700"/>
              </a:spcBef>
              <a:spcAft>
                <a:spcPts val="0"/>
              </a:spcAft>
              <a:buClr>
                <a:srgbClr val="FFFFFF"/>
              </a:buClr>
              <a:buSzPts val="2610"/>
              <a:buChar char="•"/>
              <a:defRPr/>
            </a:lvl7pPr>
            <a:lvl8pPr marL="3657600" lvl="7" indent="-394334" algn="l">
              <a:lnSpc>
                <a:spcPct val="100000"/>
              </a:lnSpc>
              <a:spcBef>
                <a:spcPts val="6700"/>
              </a:spcBef>
              <a:spcAft>
                <a:spcPts val="0"/>
              </a:spcAft>
              <a:buClr>
                <a:srgbClr val="FFFFFF"/>
              </a:buClr>
              <a:buSzPts val="2610"/>
              <a:buChar char="•"/>
              <a:defRPr/>
            </a:lvl8pPr>
            <a:lvl9pPr marL="4114800" lvl="8" indent="-394334" algn="l">
              <a:lnSpc>
                <a:spcPct val="100000"/>
              </a:lnSpc>
              <a:spcBef>
                <a:spcPts val="6700"/>
              </a:spcBef>
              <a:spcAft>
                <a:spcPts val="0"/>
              </a:spcAft>
              <a:buClr>
                <a:srgbClr val="FFFFFF"/>
              </a:buClr>
              <a:buSzPts val="2610"/>
              <a:buChar char="•"/>
              <a:defRPr/>
            </a:lvl9pPr>
          </a:lstStyle>
          <a:p>
            <a:endParaRPr/>
          </a:p>
        </p:txBody>
      </p:sp>
      <p:sp>
        <p:nvSpPr>
          <p:cNvPr id="12" name="Google Shape;12;p2"/>
          <p:cNvSpPr txBox="1">
            <a:spLocks noGrp="1"/>
          </p:cNvSpPr>
          <p:nvPr>
            <p:ph type="sldNum" idx="12"/>
          </p:nvPr>
        </p:nvSpPr>
        <p:spPr>
          <a:xfrm>
            <a:off x="11939981" y="14089063"/>
            <a:ext cx="494513" cy="502335"/>
          </a:xfrm>
          <a:prstGeom prst="rect">
            <a:avLst/>
          </a:prstGeom>
          <a:noFill/>
          <a:ln>
            <a:noFill/>
          </a:ln>
        </p:spPr>
        <p:txBody>
          <a:bodyPr spcFirstLastPara="1" wrap="square" lIns="71425" tIns="71425" rIns="71425" bIns="71425" anchor="t" anchorCtr="0">
            <a:noAutofit/>
          </a:bodyPr>
          <a:lstStyle>
            <a:lvl1pPr marL="0" lvl="0"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1pPr>
            <a:lvl2pPr marL="0" lvl="1"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2pPr>
            <a:lvl3pPr marL="0" lvl="2"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3pPr>
            <a:lvl4pPr marL="0" lvl="3"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4pPr>
            <a:lvl5pPr marL="0" lvl="4"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5pPr>
            <a:lvl6pPr marL="0" lvl="5"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6pPr>
            <a:lvl7pPr marL="0" lvl="6"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7pPr>
            <a:lvl8pPr marL="0" lvl="7"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8pPr>
            <a:lvl9pPr marL="0" lvl="8"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a:t>‹Nº›</a:t>
            </a:fld>
            <a:endParaRPr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ita">
  <p:cSld name="Cita">
    <p:spTree>
      <p:nvGrpSpPr>
        <p:cNvPr id="1" name="Shape 46"/>
        <p:cNvGrpSpPr/>
        <p:nvPr/>
      </p:nvGrpSpPr>
      <p:grpSpPr>
        <a:xfrm>
          <a:off x="0" y="0"/>
          <a:ext cx="0" cy="0"/>
          <a:chOff x="0" y="0"/>
          <a:chExt cx="0" cy="0"/>
        </a:xfrm>
      </p:grpSpPr>
      <p:sp>
        <p:nvSpPr>
          <p:cNvPr id="47" name="Google Shape;47;p11"/>
          <p:cNvSpPr txBox="1">
            <a:spLocks noGrp="1"/>
          </p:cNvSpPr>
          <p:nvPr>
            <p:ph type="body" idx="1"/>
          </p:nvPr>
        </p:nvSpPr>
        <p:spPr>
          <a:xfrm>
            <a:off x="4833937" y="9963546"/>
            <a:ext cx="14716126" cy="676175"/>
          </a:xfrm>
          <a:prstGeom prst="rect">
            <a:avLst/>
          </a:prstGeom>
          <a:noFill/>
          <a:ln>
            <a:noFill/>
          </a:ln>
        </p:spPr>
        <p:txBody>
          <a:bodyPr spcFirstLastPara="1" wrap="square" lIns="71425" tIns="71425" rIns="71425" bIns="71425" anchor="t" anchorCtr="0">
            <a:noAutofit/>
          </a:bodyPr>
          <a:lstStyle>
            <a:lvl1pPr marL="457200" lvl="0" indent="-228600" algn="ctr">
              <a:lnSpc>
                <a:spcPct val="100000"/>
              </a:lnSpc>
              <a:spcBef>
                <a:spcPts val="0"/>
              </a:spcBef>
              <a:spcAft>
                <a:spcPts val="0"/>
              </a:spcAft>
              <a:buClr>
                <a:srgbClr val="FFFFFF"/>
              </a:buClr>
              <a:buSzPts val="3600"/>
              <a:buFont typeface="Helvetica Neue"/>
              <a:buNone/>
              <a:defRPr sz="3600" i="1"/>
            </a:lvl1pPr>
            <a:lvl2pPr marL="914400" lvl="1" indent="-394335" algn="l">
              <a:lnSpc>
                <a:spcPct val="100000"/>
              </a:lnSpc>
              <a:spcBef>
                <a:spcPts val="6700"/>
              </a:spcBef>
              <a:spcAft>
                <a:spcPts val="0"/>
              </a:spcAft>
              <a:buClr>
                <a:srgbClr val="FFFFFF"/>
              </a:buClr>
              <a:buSzPts val="2610"/>
              <a:buChar char="•"/>
              <a:defRPr/>
            </a:lvl2pPr>
            <a:lvl3pPr marL="1371600" lvl="2" indent="-394335" algn="l">
              <a:lnSpc>
                <a:spcPct val="100000"/>
              </a:lnSpc>
              <a:spcBef>
                <a:spcPts val="6700"/>
              </a:spcBef>
              <a:spcAft>
                <a:spcPts val="0"/>
              </a:spcAft>
              <a:buClr>
                <a:srgbClr val="FFFFFF"/>
              </a:buClr>
              <a:buSzPts val="2610"/>
              <a:buChar char="•"/>
              <a:defRPr/>
            </a:lvl3pPr>
            <a:lvl4pPr marL="1828800" lvl="3" indent="-394335" algn="l">
              <a:lnSpc>
                <a:spcPct val="100000"/>
              </a:lnSpc>
              <a:spcBef>
                <a:spcPts val="6700"/>
              </a:spcBef>
              <a:spcAft>
                <a:spcPts val="0"/>
              </a:spcAft>
              <a:buClr>
                <a:srgbClr val="FFFFFF"/>
              </a:buClr>
              <a:buSzPts val="2610"/>
              <a:buChar char="•"/>
              <a:defRPr/>
            </a:lvl4pPr>
            <a:lvl5pPr marL="2286000" lvl="4" indent="-394335" algn="l">
              <a:lnSpc>
                <a:spcPct val="100000"/>
              </a:lnSpc>
              <a:spcBef>
                <a:spcPts val="6700"/>
              </a:spcBef>
              <a:spcAft>
                <a:spcPts val="0"/>
              </a:spcAft>
              <a:buClr>
                <a:srgbClr val="FFFFFF"/>
              </a:buClr>
              <a:buSzPts val="2610"/>
              <a:buChar char="•"/>
              <a:defRPr/>
            </a:lvl5pPr>
            <a:lvl6pPr marL="2743200" lvl="5" indent="-394335" algn="l">
              <a:lnSpc>
                <a:spcPct val="100000"/>
              </a:lnSpc>
              <a:spcBef>
                <a:spcPts val="6700"/>
              </a:spcBef>
              <a:spcAft>
                <a:spcPts val="0"/>
              </a:spcAft>
              <a:buClr>
                <a:srgbClr val="FFFFFF"/>
              </a:buClr>
              <a:buSzPts val="2610"/>
              <a:buChar char="•"/>
              <a:defRPr/>
            </a:lvl6pPr>
            <a:lvl7pPr marL="3200400" lvl="6" indent="-394335" algn="l">
              <a:lnSpc>
                <a:spcPct val="100000"/>
              </a:lnSpc>
              <a:spcBef>
                <a:spcPts val="6700"/>
              </a:spcBef>
              <a:spcAft>
                <a:spcPts val="0"/>
              </a:spcAft>
              <a:buClr>
                <a:srgbClr val="FFFFFF"/>
              </a:buClr>
              <a:buSzPts val="2610"/>
              <a:buChar char="•"/>
              <a:defRPr/>
            </a:lvl7pPr>
            <a:lvl8pPr marL="3657600" lvl="7" indent="-394334" algn="l">
              <a:lnSpc>
                <a:spcPct val="100000"/>
              </a:lnSpc>
              <a:spcBef>
                <a:spcPts val="6700"/>
              </a:spcBef>
              <a:spcAft>
                <a:spcPts val="0"/>
              </a:spcAft>
              <a:buClr>
                <a:srgbClr val="FFFFFF"/>
              </a:buClr>
              <a:buSzPts val="2610"/>
              <a:buChar char="•"/>
              <a:defRPr/>
            </a:lvl8pPr>
            <a:lvl9pPr marL="4114800" lvl="8" indent="-394334" algn="l">
              <a:lnSpc>
                <a:spcPct val="100000"/>
              </a:lnSpc>
              <a:spcBef>
                <a:spcPts val="6700"/>
              </a:spcBef>
              <a:spcAft>
                <a:spcPts val="0"/>
              </a:spcAft>
              <a:buClr>
                <a:srgbClr val="FFFFFF"/>
              </a:buClr>
              <a:buSzPts val="2610"/>
              <a:buChar char="•"/>
              <a:defRPr/>
            </a:lvl9pPr>
          </a:lstStyle>
          <a:p>
            <a:endParaRPr/>
          </a:p>
        </p:txBody>
      </p:sp>
      <p:sp>
        <p:nvSpPr>
          <p:cNvPr id="48" name="Google Shape;48;p11"/>
          <p:cNvSpPr txBox="1">
            <a:spLocks noGrp="1"/>
          </p:cNvSpPr>
          <p:nvPr>
            <p:ph type="body" idx="2"/>
          </p:nvPr>
        </p:nvSpPr>
        <p:spPr>
          <a:xfrm>
            <a:off x="4833937" y="7035456"/>
            <a:ext cx="14716126" cy="936520"/>
          </a:xfrm>
          <a:prstGeom prst="rect">
            <a:avLst/>
          </a:prstGeom>
          <a:noFill/>
          <a:ln>
            <a:noFill/>
          </a:ln>
        </p:spPr>
        <p:txBody>
          <a:bodyPr spcFirstLastPara="1" wrap="square" lIns="71425" tIns="71425" rIns="71425" bIns="71425" anchor="ctr" anchorCtr="0">
            <a:noAutofit/>
          </a:bodyPr>
          <a:lstStyle>
            <a:lvl1pPr marL="457200" lvl="0" indent="-228600" algn="ctr">
              <a:lnSpc>
                <a:spcPct val="100000"/>
              </a:lnSpc>
              <a:spcBef>
                <a:spcPts val="0"/>
              </a:spcBef>
              <a:spcAft>
                <a:spcPts val="0"/>
              </a:spcAft>
              <a:buClr>
                <a:srgbClr val="FFFFFF"/>
              </a:buClr>
              <a:buSzPts val="5200"/>
              <a:buFont typeface="Helvetica Neue"/>
              <a:buNone/>
              <a:defRPr sz="5200">
                <a:latin typeface="Helvetica Neue"/>
                <a:ea typeface="Helvetica Neue"/>
                <a:cs typeface="Helvetica Neue"/>
                <a:sym typeface="Helvetica Neue"/>
              </a:defRPr>
            </a:lvl1pPr>
            <a:lvl2pPr marL="914400" lvl="1" indent="-394335" algn="l">
              <a:lnSpc>
                <a:spcPct val="100000"/>
              </a:lnSpc>
              <a:spcBef>
                <a:spcPts val="6700"/>
              </a:spcBef>
              <a:spcAft>
                <a:spcPts val="0"/>
              </a:spcAft>
              <a:buClr>
                <a:srgbClr val="FFFFFF"/>
              </a:buClr>
              <a:buSzPts val="2610"/>
              <a:buChar char="•"/>
              <a:defRPr/>
            </a:lvl2pPr>
            <a:lvl3pPr marL="1371600" lvl="2" indent="-394335" algn="l">
              <a:lnSpc>
                <a:spcPct val="100000"/>
              </a:lnSpc>
              <a:spcBef>
                <a:spcPts val="6700"/>
              </a:spcBef>
              <a:spcAft>
                <a:spcPts val="0"/>
              </a:spcAft>
              <a:buClr>
                <a:srgbClr val="FFFFFF"/>
              </a:buClr>
              <a:buSzPts val="2610"/>
              <a:buChar char="•"/>
              <a:defRPr/>
            </a:lvl3pPr>
            <a:lvl4pPr marL="1828800" lvl="3" indent="-394335" algn="l">
              <a:lnSpc>
                <a:spcPct val="100000"/>
              </a:lnSpc>
              <a:spcBef>
                <a:spcPts val="6700"/>
              </a:spcBef>
              <a:spcAft>
                <a:spcPts val="0"/>
              </a:spcAft>
              <a:buClr>
                <a:srgbClr val="FFFFFF"/>
              </a:buClr>
              <a:buSzPts val="2610"/>
              <a:buChar char="•"/>
              <a:defRPr/>
            </a:lvl4pPr>
            <a:lvl5pPr marL="2286000" lvl="4" indent="-394335" algn="l">
              <a:lnSpc>
                <a:spcPct val="100000"/>
              </a:lnSpc>
              <a:spcBef>
                <a:spcPts val="6700"/>
              </a:spcBef>
              <a:spcAft>
                <a:spcPts val="0"/>
              </a:spcAft>
              <a:buClr>
                <a:srgbClr val="FFFFFF"/>
              </a:buClr>
              <a:buSzPts val="2610"/>
              <a:buChar char="•"/>
              <a:defRPr/>
            </a:lvl5pPr>
            <a:lvl6pPr marL="2743200" lvl="5" indent="-394335" algn="l">
              <a:lnSpc>
                <a:spcPct val="100000"/>
              </a:lnSpc>
              <a:spcBef>
                <a:spcPts val="6700"/>
              </a:spcBef>
              <a:spcAft>
                <a:spcPts val="0"/>
              </a:spcAft>
              <a:buClr>
                <a:srgbClr val="FFFFFF"/>
              </a:buClr>
              <a:buSzPts val="2610"/>
              <a:buChar char="•"/>
              <a:defRPr/>
            </a:lvl6pPr>
            <a:lvl7pPr marL="3200400" lvl="6" indent="-394335" algn="l">
              <a:lnSpc>
                <a:spcPct val="100000"/>
              </a:lnSpc>
              <a:spcBef>
                <a:spcPts val="6700"/>
              </a:spcBef>
              <a:spcAft>
                <a:spcPts val="0"/>
              </a:spcAft>
              <a:buClr>
                <a:srgbClr val="FFFFFF"/>
              </a:buClr>
              <a:buSzPts val="2610"/>
              <a:buChar char="•"/>
              <a:defRPr/>
            </a:lvl7pPr>
            <a:lvl8pPr marL="3657600" lvl="7" indent="-394334" algn="l">
              <a:lnSpc>
                <a:spcPct val="100000"/>
              </a:lnSpc>
              <a:spcBef>
                <a:spcPts val="6700"/>
              </a:spcBef>
              <a:spcAft>
                <a:spcPts val="0"/>
              </a:spcAft>
              <a:buClr>
                <a:srgbClr val="FFFFFF"/>
              </a:buClr>
              <a:buSzPts val="2610"/>
              <a:buChar char="•"/>
              <a:defRPr/>
            </a:lvl8pPr>
            <a:lvl9pPr marL="4114800" lvl="8" indent="-394334" algn="l">
              <a:lnSpc>
                <a:spcPct val="100000"/>
              </a:lnSpc>
              <a:spcBef>
                <a:spcPts val="6700"/>
              </a:spcBef>
              <a:spcAft>
                <a:spcPts val="0"/>
              </a:spcAft>
              <a:buClr>
                <a:srgbClr val="FFFFFF"/>
              </a:buClr>
              <a:buSzPts val="2610"/>
              <a:buChar char="•"/>
              <a:defRPr/>
            </a:lvl9pPr>
          </a:lstStyle>
          <a:p>
            <a:endParaRPr/>
          </a:p>
        </p:txBody>
      </p:sp>
      <p:sp>
        <p:nvSpPr>
          <p:cNvPr id="49" name="Google Shape;49;p11"/>
          <p:cNvSpPr txBox="1">
            <a:spLocks noGrp="1"/>
          </p:cNvSpPr>
          <p:nvPr>
            <p:ph type="sldNum" idx="12"/>
          </p:nvPr>
        </p:nvSpPr>
        <p:spPr>
          <a:xfrm>
            <a:off x="11939981" y="14089063"/>
            <a:ext cx="494513" cy="502335"/>
          </a:xfrm>
          <a:prstGeom prst="rect">
            <a:avLst/>
          </a:prstGeom>
          <a:noFill/>
          <a:ln>
            <a:noFill/>
          </a:ln>
        </p:spPr>
        <p:txBody>
          <a:bodyPr spcFirstLastPara="1" wrap="square" lIns="71425" tIns="71425" rIns="71425" bIns="71425" anchor="t" anchorCtr="0">
            <a:noAutofit/>
          </a:bodyPr>
          <a:lstStyle>
            <a:lvl1pPr marL="0" lvl="0"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1pPr>
            <a:lvl2pPr marL="0" lvl="1"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2pPr>
            <a:lvl3pPr marL="0" lvl="2"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3pPr>
            <a:lvl4pPr marL="0" lvl="3"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4pPr>
            <a:lvl5pPr marL="0" lvl="4"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5pPr>
            <a:lvl6pPr marL="0" lvl="5"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6pPr>
            <a:lvl7pPr marL="0" lvl="6"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7pPr>
            <a:lvl8pPr marL="0" lvl="7"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8pPr>
            <a:lvl9pPr marL="0" lvl="8"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a:t>‹Nº›</a:t>
            </a:fld>
            <a:endParaRPr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Foto">
  <p:cSld name="Foto">
    <p:spTree>
      <p:nvGrpSpPr>
        <p:cNvPr id="1" name="Shape 50"/>
        <p:cNvGrpSpPr/>
        <p:nvPr/>
      </p:nvGrpSpPr>
      <p:grpSpPr>
        <a:xfrm>
          <a:off x="0" y="0"/>
          <a:ext cx="0" cy="0"/>
          <a:chOff x="0" y="0"/>
          <a:chExt cx="0" cy="0"/>
        </a:xfrm>
      </p:grpSpPr>
      <p:sp>
        <p:nvSpPr>
          <p:cNvPr id="51" name="Google Shape;51;p12"/>
          <p:cNvSpPr>
            <a:spLocks noGrp="1"/>
          </p:cNvSpPr>
          <p:nvPr>
            <p:ph type="pic" idx="2"/>
          </p:nvPr>
        </p:nvSpPr>
        <p:spPr>
          <a:xfrm>
            <a:off x="3048000" y="1016000"/>
            <a:ext cx="18288001" cy="137160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1pPr>
            <a:lvl2pPr marR="0" lvl="1"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2pPr>
            <a:lvl3pPr marR="0" lvl="2"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3pPr>
            <a:lvl4pPr marR="0" lvl="3"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4pPr>
            <a:lvl5pPr marR="0" lvl="4"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5pPr>
            <a:lvl6pPr marR="0" lvl="5"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6pPr>
            <a:lvl7pPr marR="0" lvl="6"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7pPr>
            <a:lvl8pPr marR="0" lvl="7"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8pPr>
            <a:lvl9pPr marR="0" lvl="8"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9pPr>
          </a:lstStyle>
          <a:p>
            <a:endParaRPr dirty="0"/>
          </a:p>
        </p:txBody>
      </p:sp>
      <p:sp>
        <p:nvSpPr>
          <p:cNvPr id="52" name="Google Shape;52;p12"/>
          <p:cNvSpPr txBox="1">
            <a:spLocks noGrp="1"/>
          </p:cNvSpPr>
          <p:nvPr>
            <p:ph type="sldNum" idx="12"/>
          </p:nvPr>
        </p:nvSpPr>
        <p:spPr>
          <a:xfrm>
            <a:off x="11939981" y="14089063"/>
            <a:ext cx="494513" cy="502335"/>
          </a:xfrm>
          <a:prstGeom prst="rect">
            <a:avLst/>
          </a:prstGeom>
          <a:noFill/>
          <a:ln>
            <a:noFill/>
          </a:ln>
        </p:spPr>
        <p:txBody>
          <a:bodyPr spcFirstLastPara="1" wrap="square" lIns="71425" tIns="71425" rIns="71425" bIns="71425" anchor="t" anchorCtr="0">
            <a:noAutofit/>
          </a:bodyPr>
          <a:lstStyle>
            <a:lvl1pPr marL="0" lvl="0"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1pPr>
            <a:lvl2pPr marL="0" lvl="1"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2pPr>
            <a:lvl3pPr marL="0" lvl="2"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3pPr>
            <a:lvl4pPr marL="0" lvl="3"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4pPr>
            <a:lvl5pPr marL="0" lvl="4"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5pPr>
            <a:lvl6pPr marL="0" lvl="5"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6pPr>
            <a:lvl7pPr marL="0" lvl="6"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7pPr>
            <a:lvl8pPr marL="0" lvl="7"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8pPr>
            <a:lvl9pPr marL="0" lvl="8"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a:t>‹Nº›</a:t>
            </a:fld>
            <a:endParaRPr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En blanco">
  <p:cSld name="En blanco">
    <p:spTree>
      <p:nvGrpSpPr>
        <p:cNvPr id="1" name="Shape 53"/>
        <p:cNvGrpSpPr/>
        <p:nvPr/>
      </p:nvGrpSpPr>
      <p:grpSpPr>
        <a:xfrm>
          <a:off x="0" y="0"/>
          <a:ext cx="0" cy="0"/>
          <a:chOff x="0" y="0"/>
          <a:chExt cx="0" cy="0"/>
        </a:xfrm>
      </p:grpSpPr>
      <p:sp>
        <p:nvSpPr>
          <p:cNvPr id="54" name="Google Shape;54;p13"/>
          <p:cNvSpPr txBox="1">
            <a:spLocks noGrp="1"/>
          </p:cNvSpPr>
          <p:nvPr>
            <p:ph type="sldNum" idx="12"/>
          </p:nvPr>
        </p:nvSpPr>
        <p:spPr>
          <a:xfrm>
            <a:off x="11939981" y="14089063"/>
            <a:ext cx="494513" cy="502335"/>
          </a:xfrm>
          <a:prstGeom prst="rect">
            <a:avLst/>
          </a:prstGeom>
          <a:noFill/>
          <a:ln>
            <a:noFill/>
          </a:ln>
        </p:spPr>
        <p:txBody>
          <a:bodyPr spcFirstLastPara="1" wrap="square" lIns="71425" tIns="71425" rIns="71425" bIns="71425" anchor="t" anchorCtr="0">
            <a:noAutofit/>
          </a:bodyPr>
          <a:lstStyle>
            <a:lvl1pPr marL="0" lvl="0"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1pPr>
            <a:lvl2pPr marL="0" lvl="1"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2pPr>
            <a:lvl3pPr marL="0" lvl="2"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3pPr>
            <a:lvl4pPr marL="0" lvl="3"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4pPr>
            <a:lvl5pPr marL="0" lvl="4"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5pPr>
            <a:lvl6pPr marL="0" lvl="5"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6pPr>
            <a:lvl7pPr marL="0" lvl="6"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7pPr>
            <a:lvl8pPr marL="0" lvl="7"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8pPr>
            <a:lvl9pPr marL="0" lvl="8"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a:t>‹Nº›</a:t>
            </a:fld>
            <a:endParaRPr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Foto (horizontal)" type="tx">
  <p:cSld name="TITLE_AND_BODY">
    <p:spTree>
      <p:nvGrpSpPr>
        <p:cNvPr id="1" name="Shape 13"/>
        <p:cNvGrpSpPr/>
        <p:nvPr/>
      </p:nvGrpSpPr>
      <p:grpSpPr>
        <a:xfrm>
          <a:off x="0" y="0"/>
          <a:ext cx="0" cy="0"/>
          <a:chOff x="0" y="0"/>
          <a:chExt cx="0" cy="0"/>
        </a:xfrm>
      </p:grpSpPr>
      <p:sp>
        <p:nvSpPr>
          <p:cNvPr id="14" name="Google Shape;14;p3"/>
          <p:cNvSpPr>
            <a:spLocks noGrp="1"/>
          </p:cNvSpPr>
          <p:nvPr>
            <p:ph type="pic" idx="2"/>
          </p:nvPr>
        </p:nvSpPr>
        <p:spPr>
          <a:xfrm>
            <a:off x="5325070" y="1962546"/>
            <a:ext cx="13722210" cy="830461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1pPr>
            <a:lvl2pPr marR="0" lvl="1"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2pPr>
            <a:lvl3pPr marR="0" lvl="2"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3pPr>
            <a:lvl4pPr marR="0" lvl="3"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4pPr>
            <a:lvl5pPr marR="0" lvl="4"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5pPr>
            <a:lvl6pPr marR="0" lvl="5"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6pPr>
            <a:lvl7pPr marR="0" lvl="6"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7pPr>
            <a:lvl8pPr marR="0" lvl="7"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8pPr>
            <a:lvl9pPr marR="0" lvl="8"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9pPr>
          </a:lstStyle>
          <a:p>
            <a:endParaRPr dirty="0"/>
          </a:p>
        </p:txBody>
      </p:sp>
      <p:sp>
        <p:nvSpPr>
          <p:cNvPr id="15" name="Google Shape;15;p3"/>
          <p:cNvSpPr txBox="1">
            <a:spLocks noGrp="1"/>
          </p:cNvSpPr>
          <p:nvPr>
            <p:ph type="title"/>
          </p:nvPr>
        </p:nvSpPr>
        <p:spPr>
          <a:xfrm>
            <a:off x="4833937" y="10463609"/>
            <a:ext cx="14716126" cy="2000251"/>
          </a:xfrm>
          <a:prstGeom prst="rect">
            <a:avLst/>
          </a:prstGeom>
          <a:noFill/>
          <a:ln>
            <a:noFill/>
          </a:ln>
        </p:spPr>
        <p:txBody>
          <a:bodyPr spcFirstLastPara="1" wrap="square" lIns="71425" tIns="71425" rIns="71425" bIns="71425" anchor="ctr" anchorCtr="0">
            <a:noAutofit/>
          </a:bodyPr>
          <a:lstStyle>
            <a:lvl1pPr lvl="0" algn="ctr">
              <a:lnSpc>
                <a:spcPct val="100000"/>
              </a:lnSpc>
              <a:spcBef>
                <a:spcPts val="0"/>
              </a:spcBef>
              <a:spcAft>
                <a:spcPts val="0"/>
              </a:spcAft>
              <a:buClr>
                <a:srgbClr val="FFFFFF"/>
              </a:buClr>
              <a:buSzPts val="1800"/>
              <a:buNone/>
              <a:defRPr/>
            </a:lvl1pPr>
            <a:lvl2pPr lvl="1" algn="ctr">
              <a:lnSpc>
                <a:spcPct val="100000"/>
              </a:lnSpc>
              <a:spcBef>
                <a:spcPts val="0"/>
              </a:spcBef>
              <a:spcAft>
                <a:spcPts val="0"/>
              </a:spcAft>
              <a:buClr>
                <a:srgbClr val="FFFFFF"/>
              </a:buClr>
              <a:buSzPts val="1800"/>
              <a:buNone/>
              <a:defRPr/>
            </a:lvl2pPr>
            <a:lvl3pPr lvl="2" algn="ctr">
              <a:lnSpc>
                <a:spcPct val="100000"/>
              </a:lnSpc>
              <a:spcBef>
                <a:spcPts val="0"/>
              </a:spcBef>
              <a:spcAft>
                <a:spcPts val="0"/>
              </a:spcAft>
              <a:buClr>
                <a:srgbClr val="FFFFFF"/>
              </a:buClr>
              <a:buSzPts val="1800"/>
              <a:buNone/>
              <a:defRPr/>
            </a:lvl3pPr>
            <a:lvl4pPr lvl="3" algn="ctr">
              <a:lnSpc>
                <a:spcPct val="100000"/>
              </a:lnSpc>
              <a:spcBef>
                <a:spcPts val="0"/>
              </a:spcBef>
              <a:spcAft>
                <a:spcPts val="0"/>
              </a:spcAft>
              <a:buClr>
                <a:srgbClr val="FFFFFF"/>
              </a:buClr>
              <a:buSzPts val="1800"/>
              <a:buNone/>
              <a:defRPr/>
            </a:lvl4pPr>
            <a:lvl5pPr lvl="4" algn="ctr">
              <a:lnSpc>
                <a:spcPct val="100000"/>
              </a:lnSpc>
              <a:spcBef>
                <a:spcPts val="0"/>
              </a:spcBef>
              <a:spcAft>
                <a:spcPts val="0"/>
              </a:spcAft>
              <a:buClr>
                <a:srgbClr val="FFFFFF"/>
              </a:buClr>
              <a:buSzPts val="1800"/>
              <a:buNone/>
              <a:defRPr/>
            </a:lvl5pPr>
            <a:lvl6pPr lvl="5" algn="ctr">
              <a:lnSpc>
                <a:spcPct val="100000"/>
              </a:lnSpc>
              <a:spcBef>
                <a:spcPts val="0"/>
              </a:spcBef>
              <a:spcAft>
                <a:spcPts val="0"/>
              </a:spcAft>
              <a:buClr>
                <a:srgbClr val="FFFFFF"/>
              </a:buClr>
              <a:buSzPts val="1800"/>
              <a:buNone/>
              <a:defRPr/>
            </a:lvl6pPr>
            <a:lvl7pPr lvl="6" algn="ctr">
              <a:lnSpc>
                <a:spcPct val="100000"/>
              </a:lnSpc>
              <a:spcBef>
                <a:spcPts val="0"/>
              </a:spcBef>
              <a:spcAft>
                <a:spcPts val="0"/>
              </a:spcAft>
              <a:buClr>
                <a:srgbClr val="FFFFFF"/>
              </a:buClr>
              <a:buSzPts val="1800"/>
              <a:buNone/>
              <a:defRPr/>
            </a:lvl7pPr>
            <a:lvl8pPr lvl="7" algn="ctr">
              <a:lnSpc>
                <a:spcPct val="100000"/>
              </a:lnSpc>
              <a:spcBef>
                <a:spcPts val="0"/>
              </a:spcBef>
              <a:spcAft>
                <a:spcPts val="0"/>
              </a:spcAft>
              <a:buClr>
                <a:srgbClr val="FFFFFF"/>
              </a:buClr>
              <a:buSzPts val="1800"/>
              <a:buNone/>
              <a:defRPr/>
            </a:lvl8pPr>
            <a:lvl9pPr lvl="8" algn="ctr">
              <a:lnSpc>
                <a:spcPct val="100000"/>
              </a:lnSpc>
              <a:spcBef>
                <a:spcPts val="0"/>
              </a:spcBef>
              <a:spcAft>
                <a:spcPts val="0"/>
              </a:spcAft>
              <a:buClr>
                <a:srgbClr val="FFFFFF"/>
              </a:buClr>
              <a:buSzPts val="1800"/>
              <a:buNone/>
              <a:defRPr/>
            </a:lvl9pPr>
          </a:lstStyle>
          <a:p>
            <a:endParaRPr/>
          </a:p>
        </p:txBody>
      </p:sp>
      <p:sp>
        <p:nvSpPr>
          <p:cNvPr id="16" name="Google Shape;16;p3"/>
          <p:cNvSpPr txBox="1">
            <a:spLocks noGrp="1"/>
          </p:cNvSpPr>
          <p:nvPr>
            <p:ph type="body" idx="1"/>
          </p:nvPr>
        </p:nvSpPr>
        <p:spPr>
          <a:xfrm>
            <a:off x="4833937" y="12481718"/>
            <a:ext cx="14716126" cy="1589486"/>
          </a:xfrm>
          <a:prstGeom prst="rect">
            <a:avLst/>
          </a:prstGeom>
          <a:noFill/>
          <a:ln>
            <a:noFill/>
          </a:ln>
        </p:spPr>
        <p:txBody>
          <a:bodyPr spcFirstLastPara="1" wrap="square" lIns="71425" tIns="71425" rIns="71425" bIns="71425" anchor="t" anchorCtr="0">
            <a:noAutofit/>
          </a:bodyPr>
          <a:lstStyle>
            <a:lvl1pPr marL="457200" lvl="0" indent="-228600" algn="ctr">
              <a:lnSpc>
                <a:spcPct val="100000"/>
              </a:lnSpc>
              <a:spcBef>
                <a:spcPts val="0"/>
              </a:spcBef>
              <a:spcAft>
                <a:spcPts val="0"/>
              </a:spcAft>
              <a:buClr>
                <a:srgbClr val="FFFFFF"/>
              </a:buClr>
              <a:buSzPts val="5800"/>
              <a:buFont typeface="Helvetica Neue"/>
              <a:buNone/>
              <a:defRPr sz="5800"/>
            </a:lvl1pPr>
            <a:lvl2pPr marL="914400" lvl="1" indent="-228600" algn="ctr">
              <a:lnSpc>
                <a:spcPct val="100000"/>
              </a:lnSpc>
              <a:spcBef>
                <a:spcPts val="0"/>
              </a:spcBef>
              <a:spcAft>
                <a:spcPts val="0"/>
              </a:spcAft>
              <a:buClr>
                <a:srgbClr val="FFFFFF"/>
              </a:buClr>
              <a:buSzPts val="5800"/>
              <a:buFont typeface="Helvetica Neue"/>
              <a:buNone/>
              <a:defRPr sz="5800"/>
            </a:lvl2pPr>
            <a:lvl3pPr marL="1371600" lvl="2" indent="-228600" algn="ctr">
              <a:lnSpc>
                <a:spcPct val="100000"/>
              </a:lnSpc>
              <a:spcBef>
                <a:spcPts val="0"/>
              </a:spcBef>
              <a:spcAft>
                <a:spcPts val="0"/>
              </a:spcAft>
              <a:buClr>
                <a:srgbClr val="FFFFFF"/>
              </a:buClr>
              <a:buSzPts val="5800"/>
              <a:buFont typeface="Helvetica Neue"/>
              <a:buNone/>
              <a:defRPr sz="5800"/>
            </a:lvl3pPr>
            <a:lvl4pPr marL="1828800" lvl="3" indent="-228600" algn="ctr">
              <a:lnSpc>
                <a:spcPct val="100000"/>
              </a:lnSpc>
              <a:spcBef>
                <a:spcPts val="0"/>
              </a:spcBef>
              <a:spcAft>
                <a:spcPts val="0"/>
              </a:spcAft>
              <a:buClr>
                <a:srgbClr val="FFFFFF"/>
              </a:buClr>
              <a:buSzPts val="5800"/>
              <a:buFont typeface="Helvetica Neue"/>
              <a:buNone/>
              <a:defRPr sz="5800"/>
            </a:lvl4pPr>
            <a:lvl5pPr marL="2286000" lvl="4" indent="-228600" algn="ctr">
              <a:lnSpc>
                <a:spcPct val="100000"/>
              </a:lnSpc>
              <a:spcBef>
                <a:spcPts val="0"/>
              </a:spcBef>
              <a:spcAft>
                <a:spcPts val="0"/>
              </a:spcAft>
              <a:buClr>
                <a:srgbClr val="FFFFFF"/>
              </a:buClr>
              <a:buSzPts val="5800"/>
              <a:buFont typeface="Helvetica Neue"/>
              <a:buNone/>
              <a:defRPr sz="5800"/>
            </a:lvl5pPr>
            <a:lvl6pPr marL="2743200" lvl="5" indent="-394335" algn="l">
              <a:lnSpc>
                <a:spcPct val="100000"/>
              </a:lnSpc>
              <a:spcBef>
                <a:spcPts val="6700"/>
              </a:spcBef>
              <a:spcAft>
                <a:spcPts val="0"/>
              </a:spcAft>
              <a:buClr>
                <a:srgbClr val="FFFFFF"/>
              </a:buClr>
              <a:buSzPts val="2610"/>
              <a:buChar char="•"/>
              <a:defRPr/>
            </a:lvl6pPr>
            <a:lvl7pPr marL="3200400" lvl="6" indent="-394335" algn="l">
              <a:lnSpc>
                <a:spcPct val="100000"/>
              </a:lnSpc>
              <a:spcBef>
                <a:spcPts val="6700"/>
              </a:spcBef>
              <a:spcAft>
                <a:spcPts val="0"/>
              </a:spcAft>
              <a:buClr>
                <a:srgbClr val="FFFFFF"/>
              </a:buClr>
              <a:buSzPts val="2610"/>
              <a:buChar char="•"/>
              <a:defRPr/>
            </a:lvl7pPr>
            <a:lvl8pPr marL="3657600" lvl="7" indent="-394334" algn="l">
              <a:lnSpc>
                <a:spcPct val="100000"/>
              </a:lnSpc>
              <a:spcBef>
                <a:spcPts val="6700"/>
              </a:spcBef>
              <a:spcAft>
                <a:spcPts val="0"/>
              </a:spcAft>
              <a:buClr>
                <a:srgbClr val="FFFFFF"/>
              </a:buClr>
              <a:buSzPts val="2610"/>
              <a:buChar char="•"/>
              <a:defRPr/>
            </a:lvl8pPr>
            <a:lvl9pPr marL="4114800" lvl="8" indent="-394334" algn="l">
              <a:lnSpc>
                <a:spcPct val="100000"/>
              </a:lnSpc>
              <a:spcBef>
                <a:spcPts val="6700"/>
              </a:spcBef>
              <a:spcAft>
                <a:spcPts val="0"/>
              </a:spcAft>
              <a:buClr>
                <a:srgbClr val="FFFFFF"/>
              </a:buClr>
              <a:buSzPts val="2610"/>
              <a:buChar char="•"/>
              <a:defRPr/>
            </a:lvl9pPr>
          </a:lstStyle>
          <a:p>
            <a:endParaRPr/>
          </a:p>
        </p:txBody>
      </p:sp>
      <p:sp>
        <p:nvSpPr>
          <p:cNvPr id="17" name="Google Shape;17;p3"/>
          <p:cNvSpPr txBox="1">
            <a:spLocks noGrp="1"/>
          </p:cNvSpPr>
          <p:nvPr>
            <p:ph type="sldNum" idx="12"/>
          </p:nvPr>
        </p:nvSpPr>
        <p:spPr>
          <a:xfrm>
            <a:off x="11939981" y="14089063"/>
            <a:ext cx="494513" cy="502335"/>
          </a:xfrm>
          <a:prstGeom prst="rect">
            <a:avLst/>
          </a:prstGeom>
          <a:noFill/>
          <a:ln>
            <a:noFill/>
          </a:ln>
        </p:spPr>
        <p:txBody>
          <a:bodyPr spcFirstLastPara="1" wrap="square" lIns="71425" tIns="71425" rIns="71425" bIns="71425" anchor="t" anchorCtr="0">
            <a:noAutofit/>
          </a:bodyPr>
          <a:lstStyle>
            <a:lvl1pPr marL="0" lvl="0"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1pPr>
            <a:lvl2pPr marL="0" lvl="1"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2pPr>
            <a:lvl3pPr marL="0" lvl="2"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3pPr>
            <a:lvl4pPr marL="0" lvl="3"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4pPr>
            <a:lvl5pPr marL="0" lvl="4"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5pPr>
            <a:lvl6pPr marL="0" lvl="5"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6pPr>
            <a:lvl7pPr marL="0" lvl="6"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7pPr>
            <a:lvl8pPr marL="0" lvl="7"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8pPr>
            <a:lvl9pPr marL="0" lvl="8"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a:t>‹Nº›</a:t>
            </a:fld>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ítulo (centro)">
  <p:cSld name="Título (centro)">
    <p:spTree>
      <p:nvGrpSpPr>
        <p:cNvPr id="1" name="Shape 18"/>
        <p:cNvGrpSpPr/>
        <p:nvPr/>
      </p:nvGrpSpPr>
      <p:grpSpPr>
        <a:xfrm>
          <a:off x="0" y="0"/>
          <a:ext cx="0" cy="0"/>
          <a:chOff x="0" y="0"/>
          <a:chExt cx="0" cy="0"/>
        </a:xfrm>
      </p:grpSpPr>
      <p:sp>
        <p:nvSpPr>
          <p:cNvPr id="19" name="Google Shape;19;p4"/>
          <p:cNvSpPr txBox="1">
            <a:spLocks noGrp="1"/>
          </p:cNvSpPr>
          <p:nvPr>
            <p:ph type="title"/>
          </p:nvPr>
        </p:nvSpPr>
        <p:spPr>
          <a:xfrm>
            <a:off x="4833937" y="5552281"/>
            <a:ext cx="14716126" cy="4643438"/>
          </a:xfrm>
          <a:prstGeom prst="rect">
            <a:avLst/>
          </a:prstGeom>
          <a:noFill/>
          <a:ln>
            <a:noFill/>
          </a:ln>
        </p:spPr>
        <p:txBody>
          <a:bodyPr spcFirstLastPara="1" wrap="square" lIns="71425" tIns="71425" rIns="71425" bIns="71425" anchor="ctr" anchorCtr="0">
            <a:noAutofit/>
          </a:bodyPr>
          <a:lstStyle>
            <a:lvl1pPr lvl="0" algn="ctr">
              <a:lnSpc>
                <a:spcPct val="100000"/>
              </a:lnSpc>
              <a:spcBef>
                <a:spcPts val="0"/>
              </a:spcBef>
              <a:spcAft>
                <a:spcPts val="0"/>
              </a:spcAft>
              <a:buClr>
                <a:srgbClr val="FFFFFF"/>
              </a:buClr>
              <a:buSzPts val="1800"/>
              <a:buNone/>
              <a:defRPr/>
            </a:lvl1pPr>
            <a:lvl2pPr lvl="1" algn="ctr">
              <a:lnSpc>
                <a:spcPct val="100000"/>
              </a:lnSpc>
              <a:spcBef>
                <a:spcPts val="0"/>
              </a:spcBef>
              <a:spcAft>
                <a:spcPts val="0"/>
              </a:spcAft>
              <a:buClr>
                <a:srgbClr val="FFFFFF"/>
              </a:buClr>
              <a:buSzPts val="1800"/>
              <a:buNone/>
              <a:defRPr/>
            </a:lvl2pPr>
            <a:lvl3pPr lvl="2" algn="ctr">
              <a:lnSpc>
                <a:spcPct val="100000"/>
              </a:lnSpc>
              <a:spcBef>
                <a:spcPts val="0"/>
              </a:spcBef>
              <a:spcAft>
                <a:spcPts val="0"/>
              </a:spcAft>
              <a:buClr>
                <a:srgbClr val="FFFFFF"/>
              </a:buClr>
              <a:buSzPts val="1800"/>
              <a:buNone/>
              <a:defRPr/>
            </a:lvl3pPr>
            <a:lvl4pPr lvl="3" algn="ctr">
              <a:lnSpc>
                <a:spcPct val="100000"/>
              </a:lnSpc>
              <a:spcBef>
                <a:spcPts val="0"/>
              </a:spcBef>
              <a:spcAft>
                <a:spcPts val="0"/>
              </a:spcAft>
              <a:buClr>
                <a:srgbClr val="FFFFFF"/>
              </a:buClr>
              <a:buSzPts val="1800"/>
              <a:buNone/>
              <a:defRPr/>
            </a:lvl4pPr>
            <a:lvl5pPr lvl="4" algn="ctr">
              <a:lnSpc>
                <a:spcPct val="100000"/>
              </a:lnSpc>
              <a:spcBef>
                <a:spcPts val="0"/>
              </a:spcBef>
              <a:spcAft>
                <a:spcPts val="0"/>
              </a:spcAft>
              <a:buClr>
                <a:srgbClr val="FFFFFF"/>
              </a:buClr>
              <a:buSzPts val="1800"/>
              <a:buNone/>
              <a:defRPr/>
            </a:lvl5pPr>
            <a:lvl6pPr lvl="5" algn="ctr">
              <a:lnSpc>
                <a:spcPct val="100000"/>
              </a:lnSpc>
              <a:spcBef>
                <a:spcPts val="0"/>
              </a:spcBef>
              <a:spcAft>
                <a:spcPts val="0"/>
              </a:spcAft>
              <a:buClr>
                <a:srgbClr val="FFFFFF"/>
              </a:buClr>
              <a:buSzPts val="1800"/>
              <a:buNone/>
              <a:defRPr/>
            </a:lvl6pPr>
            <a:lvl7pPr lvl="6" algn="ctr">
              <a:lnSpc>
                <a:spcPct val="100000"/>
              </a:lnSpc>
              <a:spcBef>
                <a:spcPts val="0"/>
              </a:spcBef>
              <a:spcAft>
                <a:spcPts val="0"/>
              </a:spcAft>
              <a:buClr>
                <a:srgbClr val="FFFFFF"/>
              </a:buClr>
              <a:buSzPts val="1800"/>
              <a:buNone/>
              <a:defRPr/>
            </a:lvl7pPr>
            <a:lvl8pPr lvl="7" algn="ctr">
              <a:lnSpc>
                <a:spcPct val="100000"/>
              </a:lnSpc>
              <a:spcBef>
                <a:spcPts val="0"/>
              </a:spcBef>
              <a:spcAft>
                <a:spcPts val="0"/>
              </a:spcAft>
              <a:buClr>
                <a:srgbClr val="FFFFFF"/>
              </a:buClr>
              <a:buSzPts val="1800"/>
              <a:buNone/>
              <a:defRPr/>
            </a:lvl8pPr>
            <a:lvl9pPr lvl="8" algn="ctr">
              <a:lnSpc>
                <a:spcPct val="100000"/>
              </a:lnSpc>
              <a:spcBef>
                <a:spcPts val="0"/>
              </a:spcBef>
              <a:spcAft>
                <a:spcPts val="0"/>
              </a:spcAft>
              <a:buClr>
                <a:srgbClr val="FFFFFF"/>
              </a:buClr>
              <a:buSzPts val="1800"/>
              <a:buNone/>
              <a:defRPr/>
            </a:lvl9pPr>
          </a:lstStyle>
          <a:p>
            <a:endParaRPr/>
          </a:p>
        </p:txBody>
      </p:sp>
      <p:sp>
        <p:nvSpPr>
          <p:cNvPr id="20" name="Google Shape;20;p4"/>
          <p:cNvSpPr txBox="1">
            <a:spLocks noGrp="1"/>
          </p:cNvSpPr>
          <p:nvPr>
            <p:ph type="sldNum" idx="12"/>
          </p:nvPr>
        </p:nvSpPr>
        <p:spPr>
          <a:xfrm>
            <a:off x="11939981" y="14089063"/>
            <a:ext cx="494513" cy="502335"/>
          </a:xfrm>
          <a:prstGeom prst="rect">
            <a:avLst/>
          </a:prstGeom>
          <a:noFill/>
          <a:ln>
            <a:noFill/>
          </a:ln>
        </p:spPr>
        <p:txBody>
          <a:bodyPr spcFirstLastPara="1" wrap="square" lIns="71425" tIns="71425" rIns="71425" bIns="71425" anchor="t" anchorCtr="0">
            <a:noAutofit/>
          </a:bodyPr>
          <a:lstStyle>
            <a:lvl1pPr marL="0" lvl="0"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1pPr>
            <a:lvl2pPr marL="0" lvl="1"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2pPr>
            <a:lvl3pPr marL="0" lvl="2"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3pPr>
            <a:lvl4pPr marL="0" lvl="3"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4pPr>
            <a:lvl5pPr marL="0" lvl="4"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5pPr>
            <a:lvl6pPr marL="0" lvl="5"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6pPr>
            <a:lvl7pPr marL="0" lvl="6"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7pPr>
            <a:lvl8pPr marL="0" lvl="7"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8pPr>
            <a:lvl9pPr marL="0" lvl="8"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a:t>‹Nº›</a:t>
            </a:fld>
            <a:endParaRP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Foto (vertical)">
  <p:cSld name="Foto (vertical)">
    <p:spTree>
      <p:nvGrpSpPr>
        <p:cNvPr id="1" name="Shape 21"/>
        <p:cNvGrpSpPr/>
        <p:nvPr/>
      </p:nvGrpSpPr>
      <p:grpSpPr>
        <a:xfrm>
          <a:off x="0" y="0"/>
          <a:ext cx="0" cy="0"/>
          <a:chOff x="0" y="0"/>
          <a:chExt cx="0" cy="0"/>
        </a:xfrm>
      </p:grpSpPr>
      <p:sp>
        <p:nvSpPr>
          <p:cNvPr id="22" name="Google Shape;22;p5"/>
          <p:cNvSpPr>
            <a:spLocks noGrp="1"/>
          </p:cNvSpPr>
          <p:nvPr>
            <p:ph type="pic" idx="2"/>
          </p:nvPr>
        </p:nvSpPr>
        <p:spPr>
          <a:xfrm>
            <a:off x="12495609" y="1914481"/>
            <a:ext cx="7500939" cy="11555016"/>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1pPr>
            <a:lvl2pPr marR="0" lvl="1"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2pPr>
            <a:lvl3pPr marR="0" lvl="2"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3pPr>
            <a:lvl4pPr marR="0" lvl="3"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4pPr>
            <a:lvl5pPr marR="0" lvl="4"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5pPr>
            <a:lvl6pPr marR="0" lvl="5"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6pPr>
            <a:lvl7pPr marR="0" lvl="6"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7pPr>
            <a:lvl8pPr marR="0" lvl="7"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8pPr>
            <a:lvl9pPr marR="0" lvl="8"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9pPr>
          </a:lstStyle>
          <a:p>
            <a:endParaRPr dirty="0"/>
          </a:p>
        </p:txBody>
      </p:sp>
      <p:sp>
        <p:nvSpPr>
          <p:cNvPr id="23" name="Google Shape;23;p5"/>
          <p:cNvSpPr txBox="1">
            <a:spLocks noGrp="1"/>
          </p:cNvSpPr>
          <p:nvPr>
            <p:ph type="title"/>
          </p:nvPr>
        </p:nvSpPr>
        <p:spPr>
          <a:xfrm>
            <a:off x="4387453" y="1908968"/>
            <a:ext cx="7500938" cy="5607845"/>
          </a:xfrm>
          <a:prstGeom prst="rect">
            <a:avLst/>
          </a:prstGeom>
          <a:noFill/>
          <a:ln>
            <a:noFill/>
          </a:ln>
        </p:spPr>
        <p:txBody>
          <a:bodyPr spcFirstLastPara="1" wrap="square" lIns="71425" tIns="71425" rIns="71425" bIns="71425" anchor="b" anchorCtr="0">
            <a:noAutofit/>
          </a:bodyPr>
          <a:lstStyle>
            <a:lvl1pPr lvl="0" algn="ctr">
              <a:lnSpc>
                <a:spcPct val="100000"/>
              </a:lnSpc>
              <a:spcBef>
                <a:spcPts val="0"/>
              </a:spcBef>
              <a:spcAft>
                <a:spcPts val="0"/>
              </a:spcAft>
              <a:buClr>
                <a:srgbClr val="FFFFFF"/>
              </a:buClr>
              <a:buSzPts val="9600"/>
              <a:buFont typeface="Helvetica Neue"/>
              <a:buNone/>
              <a:defRPr sz="9600"/>
            </a:lvl1pPr>
            <a:lvl2pPr lvl="1" algn="ctr">
              <a:lnSpc>
                <a:spcPct val="100000"/>
              </a:lnSpc>
              <a:spcBef>
                <a:spcPts val="0"/>
              </a:spcBef>
              <a:spcAft>
                <a:spcPts val="0"/>
              </a:spcAft>
              <a:buClr>
                <a:srgbClr val="FFFFFF"/>
              </a:buClr>
              <a:buSzPts val="1800"/>
              <a:buNone/>
              <a:defRPr/>
            </a:lvl2pPr>
            <a:lvl3pPr lvl="2" algn="ctr">
              <a:lnSpc>
                <a:spcPct val="100000"/>
              </a:lnSpc>
              <a:spcBef>
                <a:spcPts val="0"/>
              </a:spcBef>
              <a:spcAft>
                <a:spcPts val="0"/>
              </a:spcAft>
              <a:buClr>
                <a:srgbClr val="FFFFFF"/>
              </a:buClr>
              <a:buSzPts val="1800"/>
              <a:buNone/>
              <a:defRPr/>
            </a:lvl3pPr>
            <a:lvl4pPr lvl="3" algn="ctr">
              <a:lnSpc>
                <a:spcPct val="100000"/>
              </a:lnSpc>
              <a:spcBef>
                <a:spcPts val="0"/>
              </a:spcBef>
              <a:spcAft>
                <a:spcPts val="0"/>
              </a:spcAft>
              <a:buClr>
                <a:srgbClr val="FFFFFF"/>
              </a:buClr>
              <a:buSzPts val="1800"/>
              <a:buNone/>
              <a:defRPr/>
            </a:lvl4pPr>
            <a:lvl5pPr lvl="4" algn="ctr">
              <a:lnSpc>
                <a:spcPct val="100000"/>
              </a:lnSpc>
              <a:spcBef>
                <a:spcPts val="0"/>
              </a:spcBef>
              <a:spcAft>
                <a:spcPts val="0"/>
              </a:spcAft>
              <a:buClr>
                <a:srgbClr val="FFFFFF"/>
              </a:buClr>
              <a:buSzPts val="1800"/>
              <a:buNone/>
              <a:defRPr/>
            </a:lvl5pPr>
            <a:lvl6pPr lvl="5" algn="ctr">
              <a:lnSpc>
                <a:spcPct val="100000"/>
              </a:lnSpc>
              <a:spcBef>
                <a:spcPts val="0"/>
              </a:spcBef>
              <a:spcAft>
                <a:spcPts val="0"/>
              </a:spcAft>
              <a:buClr>
                <a:srgbClr val="FFFFFF"/>
              </a:buClr>
              <a:buSzPts val="1800"/>
              <a:buNone/>
              <a:defRPr/>
            </a:lvl6pPr>
            <a:lvl7pPr lvl="6" algn="ctr">
              <a:lnSpc>
                <a:spcPct val="100000"/>
              </a:lnSpc>
              <a:spcBef>
                <a:spcPts val="0"/>
              </a:spcBef>
              <a:spcAft>
                <a:spcPts val="0"/>
              </a:spcAft>
              <a:buClr>
                <a:srgbClr val="FFFFFF"/>
              </a:buClr>
              <a:buSzPts val="1800"/>
              <a:buNone/>
              <a:defRPr/>
            </a:lvl7pPr>
            <a:lvl8pPr lvl="7" algn="ctr">
              <a:lnSpc>
                <a:spcPct val="100000"/>
              </a:lnSpc>
              <a:spcBef>
                <a:spcPts val="0"/>
              </a:spcBef>
              <a:spcAft>
                <a:spcPts val="0"/>
              </a:spcAft>
              <a:buClr>
                <a:srgbClr val="FFFFFF"/>
              </a:buClr>
              <a:buSzPts val="1800"/>
              <a:buNone/>
              <a:defRPr/>
            </a:lvl8pPr>
            <a:lvl9pPr lvl="8" algn="ctr">
              <a:lnSpc>
                <a:spcPct val="100000"/>
              </a:lnSpc>
              <a:spcBef>
                <a:spcPts val="0"/>
              </a:spcBef>
              <a:spcAft>
                <a:spcPts val="0"/>
              </a:spcAft>
              <a:buClr>
                <a:srgbClr val="FFFFFF"/>
              </a:buClr>
              <a:buSzPts val="1800"/>
              <a:buNone/>
              <a:defRPr/>
            </a:lvl9pPr>
          </a:lstStyle>
          <a:p>
            <a:endParaRPr/>
          </a:p>
        </p:txBody>
      </p:sp>
      <p:sp>
        <p:nvSpPr>
          <p:cNvPr id="24" name="Google Shape;24;p5"/>
          <p:cNvSpPr txBox="1">
            <a:spLocks noGrp="1"/>
          </p:cNvSpPr>
          <p:nvPr>
            <p:ph type="body" idx="1"/>
          </p:nvPr>
        </p:nvSpPr>
        <p:spPr>
          <a:xfrm>
            <a:off x="4387453" y="7659687"/>
            <a:ext cx="7500938" cy="5786438"/>
          </a:xfrm>
          <a:prstGeom prst="rect">
            <a:avLst/>
          </a:prstGeom>
          <a:noFill/>
          <a:ln>
            <a:noFill/>
          </a:ln>
        </p:spPr>
        <p:txBody>
          <a:bodyPr spcFirstLastPara="1" wrap="square" lIns="71425" tIns="71425" rIns="71425" bIns="71425" anchor="t" anchorCtr="0">
            <a:noAutofit/>
          </a:bodyPr>
          <a:lstStyle>
            <a:lvl1pPr marL="457200" lvl="0" indent="-228600" algn="ctr">
              <a:lnSpc>
                <a:spcPct val="100000"/>
              </a:lnSpc>
              <a:spcBef>
                <a:spcPts val="0"/>
              </a:spcBef>
              <a:spcAft>
                <a:spcPts val="0"/>
              </a:spcAft>
              <a:buClr>
                <a:srgbClr val="FFFFFF"/>
              </a:buClr>
              <a:buSzPts val="5800"/>
              <a:buFont typeface="Helvetica Neue"/>
              <a:buNone/>
              <a:defRPr sz="5800"/>
            </a:lvl1pPr>
            <a:lvl2pPr marL="914400" lvl="1" indent="-228600" algn="ctr">
              <a:lnSpc>
                <a:spcPct val="100000"/>
              </a:lnSpc>
              <a:spcBef>
                <a:spcPts val="0"/>
              </a:spcBef>
              <a:spcAft>
                <a:spcPts val="0"/>
              </a:spcAft>
              <a:buClr>
                <a:srgbClr val="FFFFFF"/>
              </a:buClr>
              <a:buSzPts val="5800"/>
              <a:buFont typeface="Helvetica Neue"/>
              <a:buNone/>
              <a:defRPr sz="5800"/>
            </a:lvl2pPr>
            <a:lvl3pPr marL="1371600" lvl="2" indent="-228600" algn="ctr">
              <a:lnSpc>
                <a:spcPct val="100000"/>
              </a:lnSpc>
              <a:spcBef>
                <a:spcPts val="0"/>
              </a:spcBef>
              <a:spcAft>
                <a:spcPts val="0"/>
              </a:spcAft>
              <a:buClr>
                <a:srgbClr val="FFFFFF"/>
              </a:buClr>
              <a:buSzPts val="5800"/>
              <a:buFont typeface="Helvetica Neue"/>
              <a:buNone/>
              <a:defRPr sz="5800"/>
            </a:lvl3pPr>
            <a:lvl4pPr marL="1828800" lvl="3" indent="-228600" algn="ctr">
              <a:lnSpc>
                <a:spcPct val="100000"/>
              </a:lnSpc>
              <a:spcBef>
                <a:spcPts val="0"/>
              </a:spcBef>
              <a:spcAft>
                <a:spcPts val="0"/>
              </a:spcAft>
              <a:buClr>
                <a:srgbClr val="FFFFFF"/>
              </a:buClr>
              <a:buSzPts val="5800"/>
              <a:buFont typeface="Helvetica Neue"/>
              <a:buNone/>
              <a:defRPr sz="5800"/>
            </a:lvl4pPr>
            <a:lvl5pPr marL="2286000" lvl="4" indent="-228600" algn="ctr">
              <a:lnSpc>
                <a:spcPct val="100000"/>
              </a:lnSpc>
              <a:spcBef>
                <a:spcPts val="0"/>
              </a:spcBef>
              <a:spcAft>
                <a:spcPts val="0"/>
              </a:spcAft>
              <a:buClr>
                <a:srgbClr val="FFFFFF"/>
              </a:buClr>
              <a:buSzPts val="5800"/>
              <a:buFont typeface="Helvetica Neue"/>
              <a:buNone/>
              <a:defRPr sz="5800"/>
            </a:lvl5pPr>
            <a:lvl6pPr marL="2743200" lvl="5" indent="-394335" algn="l">
              <a:lnSpc>
                <a:spcPct val="100000"/>
              </a:lnSpc>
              <a:spcBef>
                <a:spcPts val="6700"/>
              </a:spcBef>
              <a:spcAft>
                <a:spcPts val="0"/>
              </a:spcAft>
              <a:buClr>
                <a:srgbClr val="FFFFFF"/>
              </a:buClr>
              <a:buSzPts val="2610"/>
              <a:buChar char="•"/>
              <a:defRPr/>
            </a:lvl6pPr>
            <a:lvl7pPr marL="3200400" lvl="6" indent="-394335" algn="l">
              <a:lnSpc>
                <a:spcPct val="100000"/>
              </a:lnSpc>
              <a:spcBef>
                <a:spcPts val="6700"/>
              </a:spcBef>
              <a:spcAft>
                <a:spcPts val="0"/>
              </a:spcAft>
              <a:buClr>
                <a:srgbClr val="FFFFFF"/>
              </a:buClr>
              <a:buSzPts val="2610"/>
              <a:buChar char="•"/>
              <a:defRPr/>
            </a:lvl7pPr>
            <a:lvl8pPr marL="3657600" lvl="7" indent="-394334" algn="l">
              <a:lnSpc>
                <a:spcPct val="100000"/>
              </a:lnSpc>
              <a:spcBef>
                <a:spcPts val="6700"/>
              </a:spcBef>
              <a:spcAft>
                <a:spcPts val="0"/>
              </a:spcAft>
              <a:buClr>
                <a:srgbClr val="FFFFFF"/>
              </a:buClr>
              <a:buSzPts val="2610"/>
              <a:buChar char="•"/>
              <a:defRPr/>
            </a:lvl8pPr>
            <a:lvl9pPr marL="4114800" lvl="8" indent="-394334" algn="l">
              <a:lnSpc>
                <a:spcPct val="100000"/>
              </a:lnSpc>
              <a:spcBef>
                <a:spcPts val="6700"/>
              </a:spcBef>
              <a:spcAft>
                <a:spcPts val="0"/>
              </a:spcAft>
              <a:buClr>
                <a:srgbClr val="FFFFFF"/>
              </a:buClr>
              <a:buSzPts val="2610"/>
              <a:buChar char="•"/>
              <a:defRPr/>
            </a:lvl9pPr>
          </a:lstStyle>
          <a:p>
            <a:endParaRPr/>
          </a:p>
        </p:txBody>
      </p:sp>
      <p:sp>
        <p:nvSpPr>
          <p:cNvPr id="25" name="Google Shape;25;p5"/>
          <p:cNvSpPr txBox="1">
            <a:spLocks noGrp="1"/>
          </p:cNvSpPr>
          <p:nvPr>
            <p:ph type="sldNum" idx="12"/>
          </p:nvPr>
        </p:nvSpPr>
        <p:spPr>
          <a:xfrm>
            <a:off x="11939981" y="14089063"/>
            <a:ext cx="494513" cy="502335"/>
          </a:xfrm>
          <a:prstGeom prst="rect">
            <a:avLst/>
          </a:prstGeom>
          <a:noFill/>
          <a:ln>
            <a:noFill/>
          </a:ln>
        </p:spPr>
        <p:txBody>
          <a:bodyPr spcFirstLastPara="1" wrap="square" lIns="71425" tIns="71425" rIns="71425" bIns="71425" anchor="t" anchorCtr="0">
            <a:noAutofit/>
          </a:bodyPr>
          <a:lstStyle>
            <a:lvl1pPr marL="0" lvl="0"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1pPr>
            <a:lvl2pPr marL="0" lvl="1"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2pPr>
            <a:lvl3pPr marL="0" lvl="2"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3pPr>
            <a:lvl4pPr marL="0" lvl="3"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4pPr>
            <a:lvl5pPr marL="0" lvl="4"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5pPr>
            <a:lvl6pPr marL="0" lvl="5"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6pPr>
            <a:lvl7pPr marL="0" lvl="6"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7pPr>
            <a:lvl8pPr marL="0" lvl="7"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8pPr>
            <a:lvl9pPr marL="0" lvl="8"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a:t>‹Nº›</a:t>
            </a:fld>
            <a:endParaRPr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ítulo (arriba)">
  <p:cSld name="Título (arriba)">
    <p:spTree>
      <p:nvGrpSpPr>
        <p:cNvPr id="1" name="Shape 26"/>
        <p:cNvGrpSpPr/>
        <p:nvPr/>
      </p:nvGrpSpPr>
      <p:grpSpPr>
        <a:xfrm>
          <a:off x="0" y="0"/>
          <a:ext cx="0" cy="0"/>
          <a:chOff x="0" y="0"/>
          <a:chExt cx="0" cy="0"/>
        </a:xfrm>
      </p:grpSpPr>
      <p:sp>
        <p:nvSpPr>
          <p:cNvPr id="27" name="Google Shape;27;p6"/>
          <p:cNvSpPr txBox="1">
            <a:spLocks noGrp="1"/>
          </p:cNvSpPr>
          <p:nvPr>
            <p:ph type="title"/>
          </p:nvPr>
        </p:nvSpPr>
        <p:spPr>
          <a:xfrm>
            <a:off x="4387453" y="1373187"/>
            <a:ext cx="15609095" cy="3036095"/>
          </a:xfrm>
          <a:prstGeom prst="rect">
            <a:avLst/>
          </a:prstGeom>
          <a:noFill/>
          <a:ln>
            <a:noFill/>
          </a:ln>
        </p:spPr>
        <p:txBody>
          <a:bodyPr spcFirstLastPara="1" wrap="square" lIns="71425" tIns="71425" rIns="71425" bIns="71425" anchor="ctr" anchorCtr="0">
            <a:noAutofit/>
          </a:bodyPr>
          <a:lstStyle>
            <a:lvl1pPr lvl="0" algn="ctr">
              <a:lnSpc>
                <a:spcPct val="100000"/>
              </a:lnSpc>
              <a:spcBef>
                <a:spcPts val="0"/>
              </a:spcBef>
              <a:spcAft>
                <a:spcPts val="0"/>
              </a:spcAft>
              <a:buClr>
                <a:srgbClr val="FFFFFF"/>
              </a:buClr>
              <a:buSzPts val="1800"/>
              <a:buNone/>
              <a:defRPr/>
            </a:lvl1pPr>
            <a:lvl2pPr lvl="1" algn="ctr">
              <a:lnSpc>
                <a:spcPct val="100000"/>
              </a:lnSpc>
              <a:spcBef>
                <a:spcPts val="0"/>
              </a:spcBef>
              <a:spcAft>
                <a:spcPts val="0"/>
              </a:spcAft>
              <a:buClr>
                <a:srgbClr val="FFFFFF"/>
              </a:buClr>
              <a:buSzPts val="1800"/>
              <a:buNone/>
              <a:defRPr/>
            </a:lvl2pPr>
            <a:lvl3pPr lvl="2" algn="ctr">
              <a:lnSpc>
                <a:spcPct val="100000"/>
              </a:lnSpc>
              <a:spcBef>
                <a:spcPts val="0"/>
              </a:spcBef>
              <a:spcAft>
                <a:spcPts val="0"/>
              </a:spcAft>
              <a:buClr>
                <a:srgbClr val="FFFFFF"/>
              </a:buClr>
              <a:buSzPts val="1800"/>
              <a:buNone/>
              <a:defRPr/>
            </a:lvl3pPr>
            <a:lvl4pPr lvl="3" algn="ctr">
              <a:lnSpc>
                <a:spcPct val="100000"/>
              </a:lnSpc>
              <a:spcBef>
                <a:spcPts val="0"/>
              </a:spcBef>
              <a:spcAft>
                <a:spcPts val="0"/>
              </a:spcAft>
              <a:buClr>
                <a:srgbClr val="FFFFFF"/>
              </a:buClr>
              <a:buSzPts val="1800"/>
              <a:buNone/>
              <a:defRPr/>
            </a:lvl4pPr>
            <a:lvl5pPr lvl="4" algn="ctr">
              <a:lnSpc>
                <a:spcPct val="100000"/>
              </a:lnSpc>
              <a:spcBef>
                <a:spcPts val="0"/>
              </a:spcBef>
              <a:spcAft>
                <a:spcPts val="0"/>
              </a:spcAft>
              <a:buClr>
                <a:srgbClr val="FFFFFF"/>
              </a:buClr>
              <a:buSzPts val="1800"/>
              <a:buNone/>
              <a:defRPr/>
            </a:lvl5pPr>
            <a:lvl6pPr lvl="5" algn="ctr">
              <a:lnSpc>
                <a:spcPct val="100000"/>
              </a:lnSpc>
              <a:spcBef>
                <a:spcPts val="0"/>
              </a:spcBef>
              <a:spcAft>
                <a:spcPts val="0"/>
              </a:spcAft>
              <a:buClr>
                <a:srgbClr val="FFFFFF"/>
              </a:buClr>
              <a:buSzPts val="1800"/>
              <a:buNone/>
              <a:defRPr/>
            </a:lvl6pPr>
            <a:lvl7pPr lvl="6" algn="ctr">
              <a:lnSpc>
                <a:spcPct val="100000"/>
              </a:lnSpc>
              <a:spcBef>
                <a:spcPts val="0"/>
              </a:spcBef>
              <a:spcAft>
                <a:spcPts val="0"/>
              </a:spcAft>
              <a:buClr>
                <a:srgbClr val="FFFFFF"/>
              </a:buClr>
              <a:buSzPts val="1800"/>
              <a:buNone/>
              <a:defRPr/>
            </a:lvl7pPr>
            <a:lvl8pPr lvl="7" algn="ctr">
              <a:lnSpc>
                <a:spcPct val="100000"/>
              </a:lnSpc>
              <a:spcBef>
                <a:spcPts val="0"/>
              </a:spcBef>
              <a:spcAft>
                <a:spcPts val="0"/>
              </a:spcAft>
              <a:buClr>
                <a:srgbClr val="FFFFFF"/>
              </a:buClr>
              <a:buSzPts val="1800"/>
              <a:buNone/>
              <a:defRPr/>
            </a:lvl8pPr>
            <a:lvl9pPr lvl="8" algn="ctr">
              <a:lnSpc>
                <a:spcPct val="100000"/>
              </a:lnSpc>
              <a:spcBef>
                <a:spcPts val="0"/>
              </a:spcBef>
              <a:spcAft>
                <a:spcPts val="0"/>
              </a:spcAft>
              <a:buClr>
                <a:srgbClr val="FFFFFF"/>
              </a:buClr>
              <a:buSzPts val="1800"/>
              <a:buNone/>
              <a:defRPr/>
            </a:lvl9pPr>
          </a:lstStyle>
          <a:p>
            <a:endParaRPr/>
          </a:p>
        </p:txBody>
      </p:sp>
      <p:sp>
        <p:nvSpPr>
          <p:cNvPr id="28" name="Google Shape;28;p6"/>
          <p:cNvSpPr txBox="1">
            <a:spLocks noGrp="1"/>
          </p:cNvSpPr>
          <p:nvPr>
            <p:ph type="sldNum" idx="12"/>
          </p:nvPr>
        </p:nvSpPr>
        <p:spPr>
          <a:xfrm>
            <a:off x="11939981" y="14089063"/>
            <a:ext cx="494513" cy="502335"/>
          </a:xfrm>
          <a:prstGeom prst="rect">
            <a:avLst/>
          </a:prstGeom>
          <a:noFill/>
          <a:ln>
            <a:noFill/>
          </a:ln>
        </p:spPr>
        <p:txBody>
          <a:bodyPr spcFirstLastPara="1" wrap="square" lIns="71425" tIns="71425" rIns="71425" bIns="71425" anchor="t" anchorCtr="0">
            <a:noAutofit/>
          </a:bodyPr>
          <a:lstStyle>
            <a:lvl1pPr marL="0" lvl="0"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1pPr>
            <a:lvl2pPr marL="0" lvl="1"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2pPr>
            <a:lvl3pPr marL="0" lvl="2"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3pPr>
            <a:lvl4pPr marL="0" lvl="3"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4pPr>
            <a:lvl5pPr marL="0" lvl="4"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5pPr>
            <a:lvl6pPr marL="0" lvl="5"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6pPr>
            <a:lvl7pPr marL="0" lvl="6"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7pPr>
            <a:lvl8pPr marL="0" lvl="7"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8pPr>
            <a:lvl9pPr marL="0" lvl="8"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a:t>‹Nº›</a:t>
            </a:fld>
            <a:endParaRPr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ítulo y viñetas">
  <p:cSld name="Título y viñetas">
    <p:spTree>
      <p:nvGrpSpPr>
        <p:cNvPr id="1" name="Shape 29"/>
        <p:cNvGrpSpPr/>
        <p:nvPr/>
      </p:nvGrpSpPr>
      <p:grpSpPr>
        <a:xfrm>
          <a:off x="0" y="0"/>
          <a:ext cx="0" cy="0"/>
          <a:chOff x="0" y="0"/>
          <a:chExt cx="0" cy="0"/>
        </a:xfrm>
      </p:grpSpPr>
      <p:sp>
        <p:nvSpPr>
          <p:cNvPr id="30" name="Google Shape;30;p7"/>
          <p:cNvSpPr txBox="1">
            <a:spLocks noGrp="1"/>
          </p:cNvSpPr>
          <p:nvPr>
            <p:ph type="title"/>
          </p:nvPr>
        </p:nvSpPr>
        <p:spPr>
          <a:xfrm>
            <a:off x="4387453" y="1373187"/>
            <a:ext cx="15609095" cy="3036095"/>
          </a:xfrm>
          <a:prstGeom prst="rect">
            <a:avLst/>
          </a:prstGeom>
          <a:noFill/>
          <a:ln>
            <a:noFill/>
          </a:ln>
        </p:spPr>
        <p:txBody>
          <a:bodyPr spcFirstLastPara="1" wrap="square" lIns="71425" tIns="71425" rIns="71425" bIns="71425" anchor="ctr" anchorCtr="0">
            <a:noAutofit/>
          </a:bodyPr>
          <a:lstStyle>
            <a:lvl1pPr lvl="0" algn="ctr">
              <a:lnSpc>
                <a:spcPct val="100000"/>
              </a:lnSpc>
              <a:spcBef>
                <a:spcPts val="0"/>
              </a:spcBef>
              <a:spcAft>
                <a:spcPts val="0"/>
              </a:spcAft>
              <a:buClr>
                <a:srgbClr val="FFFFFF"/>
              </a:buClr>
              <a:buSzPts val="1800"/>
              <a:buNone/>
              <a:defRPr/>
            </a:lvl1pPr>
            <a:lvl2pPr lvl="1" algn="ctr">
              <a:lnSpc>
                <a:spcPct val="100000"/>
              </a:lnSpc>
              <a:spcBef>
                <a:spcPts val="0"/>
              </a:spcBef>
              <a:spcAft>
                <a:spcPts val="0"/>
              </a:spcAft>
              <a:buClr>
                <a:srgbClr val="FFFFFF"/>
              </a:buClr>
              <a:buSzPts val="1800"/>
              <a:buNone/>
              <a:defRPr/>
            </a:lvl2pPr>
            <a:lvl3pPr lvl="2" algn="ctr">
              <a:lnSpc>
                <a:spcPct val="100000"/>
              </a:lnSpc>
              <a:spcBef>
                <a:spcPts val="0"/>
              </a:spcBef>
              <a:spcAft>
                <a:spcPts val="0"/>
              </a:spcAft>
              <a:buClr>
                <a:srgbClr val="FFFFFF"/>
              </a:buClr>
              <a:buSzPts val="1800"/>
              <a:buNone/>
              <a:defRPr/>
            </a:lvl3pPr>
            <a:lvl4pPr lvl="3" algn="ctr">
              <a:lnSpc>
                <a:spcPct val="100000"/>
              </a:lnSpc>
              <a:spcBef>
                <a:spcPts val="0"/>
              </a:spcBef>
              <a:spcAft>
                <a:spcPts val="0"/>
              </a:spcAft>
              <a:buClr>
                <a:srgbClr val="FFFFFF"/>
              </a:buClr>
              <a:buSzPts val="1800"/>
              <a:buNone/>
              <a:defRPr/>
            </a:lvl4pPr>
            <a:lvl5pPr lvl="4" algn="ctr">
              <a:lnSpc>
                <a:spcPct val="100000"/>
              </a:lnSpc>
              <a:spcBef>
                <a:spcPts val="0"/>
              </a:spcBef>
              <a:spcAft>
                <a:spcPts val="0"/>
              </a:spcAft>
              <a:buClr>
                <a:srgbClr val="FFFFFF"/>
              </a:buClr>
              <a:buSzPts val="1800"/>
              <a:buNone/>
              <a:defRPr/>
            </a:lvl5pPr>
            <a:lvl6pPr lvl="5" algn="ctr">
              <a:lnSpc>
                <a:spcPct val="100000"/>
              </a:lnSpc>
              <a:spcBef>
                <a:spcPts val="0"/>
              </a:spcBef>
              <a:spcAft>
                <a:spcPts val="0"/>
              </a:spcAft>
              <a:buClr>
                <a:srgbClr val="FFFFFF"/>
              </a:buClr>
              <a:buSzPts val="1800"/>
              <a:buNone/>
              <a:defRPr/>
            </a:lvl6pPr>
            <a:lvl7pPr lvl="6" algn="ctr">
              <a:lnSpc>
                <a:spcPct val="100000"/>
              </a:lnSpc>
              <a:spcBef>
                <a:spcPts val="0"/>
              </a:spcBef>
              <a:spcAft>
                <a:spcPts val="0"/>
              </a:spcAft>
              <a:buClr>
                <a:srgbClr val="FFFFFF"/>
              </a:buClr>
              <a:buSzPts val="1800"/>
              <a:buNone/>
              <a:defRPr/>
            </a:lvl7pPr>
            <a:lvl8pPr lvl="7" algn="ctr">
              <a:lnSpc>
                <a:spcPct val="100000"/>
              </a:lnSpc>
              <a:spcBef>
                <a:spcPts val="0"/>
              </a:spcBef>
              <a:spcAft>
                <a:spcPts val="0"/>
              </a:spcAft>
              <a:buClr>
                <a:srgbClr val="FFFFFF"/>
              </a:buClr>
              <a:buSzPts val="1800"/>
              <a:buNone/>
              <a:defRPr/>
            </a:lvl8pPr>
            <a:lvl9pPr lvl="8" algn="ctr">
              <a:lnSpc>
                <a:spcPct val="100000"/>
              </a:lnSpc>
              <a:spcBef>
                <a:spcPts val="0"/>
              </a:spcBef>
              <a:spcAft>
                <a:spcPts val="0"/>
              </a:spcAft>
              <a:buClr>
                <a:srgbClr val="FFFFFF"/>
              </a:buClr>
              <a:buSzPts val="1800"/>
              <a:buNone/>
              <a:defRPr/>
            </a:lvl9pPr>
          </a:lstStyle>
          <a:p>
            <a:endParaRPr/>
          </a:p>
        </p:txBody>
      </p:sp>
      <p:sp>
        <p:nvSpPr>
          <p:cNvPr id="31" name="Google Shape;31;p7"/>
          <p:cNvSpPr txBox="1">
            <a:spLocks noGrp="1"/>
          </p:cNvSpPr>
          <p:nvPr>
            <p:ph type="body" idx="1"/>
          </p:nvPr>
        </p:nvSpPr>
        <p:spPr>
          <a:xfrm>
            <a:off x="4387453" y="4659312"/>
            <a:ext cx="15609095" cy="8840392"/>
          </a:xfrm>
          <a:prstGeom prst="rect">
            <a:avLst/>
          </a:prstGeom>
          <a:noFill/>
          <a:ln>
            <a:noFill/>
          </a:ln>
        </p:spPr>
        <p:txBody>
          <a:bodyPr spcFirstLastPara="1" wrap="square" lIns="71425" tIns="71425" rIns="71425" bIns="71425" anchor="ctr" anchorCtr="0">
            <a:noAutofit/>
          </a:bodyPr>
          <a:lstStyle>
            <a:lvl1pPr marL="457200" lvl="0" indent="-394335" algn="l">
              <a:lnSpc>
                <a:spcPct val="100000"/>
              </a:lnSpc>
              <a:spcBef>
                <a:spcPts val="6700"/>
              </a:spcBef>
              <a:spcAft>
                <a:spcPts val="0"/>
              </a:spcAft>
              <a:buClr>
                <a:srgbClr val="FFFFFF"/>
              </a:buClr>
              <a:buSzPts val="2610"/>
              <a:buChar char="•"/>
              <a:defRPr/>
            </a:lvl1pPr>
            <a:lvl2pPr marL="914400" lvl="1" indent="-394335" algn="l">
              <a:lnSpc>
                <a:spcPct val="100000"/>
              </a:lnSpc>
              <a:spcBef>
                <a:spcPts val="6700"/>
              </a:spcBef>
              <a:spcAft>
                <a:spcPts val="0"/>
              </a:spcAft>
              <a:buClr>
                <a:srgbClr val="FFFFFF"/>
              </a:buClr>
              <a:buSzPts val="2610"/>
              <a:buChar char="•"/>
              <a:defRPr/>
            </a:lvl2pPr>
            <a:lvl3pPr marL="1371600" lvl="2" indent="-394335" algn="l">
              <a:lnSpc>
                <a:spcPct val="100000"/>
              </a:lnSpc>
              <a:spcBef>
                <a:spcPts val="6700"/>
              </a:spcBef>
              <a:spcAft>
                <a:spcPts val="0"/>
              </a:spcAft>
              <a:buClr>
                <a:srgbClr val="FFFFFF"/>
              </a:buClr>
              <a:buSzPts val="2610"/>
              <a:buChar char="•"/>
              <a:defRPr/>
            </a:lvl3pPr>
            <a:lvl4pPr marL="1828800" lvl="3" indent="-394335" algn="l">
              <a:lnSpc>
                <a:spcPct val="100000"/>
              </a:lnSpc>
              <a:spcBef>
                <a:spcPts val="6700"/>
              </a:spcBef>
              <a:spcAft>
                <a:spcPts val="0"/>
              </a:spcAft>
              <a:buClr>
                <a:srgbClr val="FFFFFF"/>
              </a:buClr>
              <a:buSzPts val="2610"/>
              <a:buChar char="•"/>
              <a:defRPr/>
            </a:lvl4pPr>
            <a:lvl5pPr marL="2286000" lvl="4" indent="-394335" algn="l">
              <a:lnSpc>
                <a:spcPct val="100000"/>
              </a:lnSpc>
              <a:spcBef>
                <a:spcPts val="6700"/>
              </a:spcBef>
              <a:spcAft>
                <a:spcPts val="0"/>
              </a:spcAft>
              <a:buClr>
                <a:srgbClr val="FFFFFF"/>
              </a:buClr>
              <a:buSzPts val="2610"/>
              <a:buChar char="•"/>
              <a:defRPr/>
            </a:lvl5pPr>
            <a:lvl6pPr marL="2743200" lvl="5" indent="-394335" algn="l">
              <a:lnSpc>
                <a:spcPct val="100000"/>
              </a:lnSpc>
              <a:spcBef>
                <a:spcPts val="6700"/>
              </a:spcBef>
              <a:spcAft>
                <a:spcPts val="0"/>
              </a:spcAft>
              <a:buClr>
                <a:srgbClr val="FFFFFF"/>
              </a:buClr>
              <a:buSzPts val="2610"/>
              <a:buChar char="•"/>
              <a:defRPr/>
            </a:lvl6pPr>
            <a:lvl7pPr marL="3200400" lvl="6" indent="-394335" algn="l">
              <a:lnSpc>
                <a:spcPct val="100000"/>
              </a:lnSpc>
              <a:spcBef>
                <a:spcPts val="6700"/>
              </a:spcBef>
              <a:spcAft>
                <a:spcPts val="0"/>
              </a:spcAft>
              <a:buClr>
                <a:srgbClr val="FFFFFF"/>
              </a:buClr>
              <a:buSzPts val="2610"/>
              <a:buChar char="•"/>
              <a:defRPr/>
            </a:lvl7pPr>
            <a:lvl8pPr marL="3657600" lvl="7" indent="-394334" algn="l">
              <a:lnSpc>
                <a:spcPct val="100000"/>
              </a:lnSpc>
              <a:spcBef>
                <a:spcPts val="6700"/>
              </a:spcBef>
              <a:spcAft>
                <a:spcPts val="0"/>
              </a:spcAft>
              <a:buClr>
                <a:srgbClr val="FFFFFF"/>
              </a:buClr>
              <a:buSzPts val="2610"/>
              <a:buChar char="•"/>
              <a:defRPr/>
            </a:lvl8pPr>
            <a:lvl9pPr marL="4114800" lvl="8" indent="-394334" algn="l">
              <a:lnSpc>
                <a:spcPct val="100000"/>
              </a:lnSpc>
              <a:spcBef>
                <a:spcPts val="6700"/>
              </a:spcBef>
              <a:spcAft>
                <a:spcPts val="0"/>
              </a:spcAft>
              <a:buClr>
                <a:srgbClr val="FFFFFF"/>
              </a:buClr>
              <a:buSzPts val="2610"/>
              <a:buChar char="•"/>
              <a:defRPr/>
            </a:lvl9pPr>
          </a:lstStyle>
          <a:p>
            <a:endParaRPr/>
          </a:p>
        </p:txBody>
      </p:sp>
      <p:sp>
        <p:nvSpPr>
          <p:cNvPr id="32" name="Google Shape;32;p7"/>
          <p:cNvSpPr txBox="1">
            <a:spLocks noGrp="1"/>
          </p:cNvSpPr>
          <p:nvPr>
            <p:ph type="sldNum" idx="12"/>
          </p:nvPr>
        </p:nvSpPr>
        <p:spPr>
          <a:xfrm>
            <a:off x="11939981" y="14089063"/>
            <a:ext cx="494513" cy="502335"/>
          </a:xfrm>
          <a:prstGeom prst="rect">
            <a:avLst/>
          </a:prstGeom>
          <a:noFill/>
          <a:ln>
            <a:noFill/>
          </a:ln>
        </p:spPr>
        <p:txBody>
          <a:bodyPr spcFirstLastPara="1" wrap="square" lIns="71425" tIns="71425" rIns="71425" bIns="71425" anchor="t" anchorCtr="0">
            <a:noAutofit/>
          </a:bodyPr>
          <a:lstStyle>
            <a:lvl1pPr marL="0" lvl="0"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1pPr>
            <a:lvl2pPr marL="0" lvl="1"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2pPr>
            <a:lvl3pPr marL="0" lvl="2"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3pPr>
            <a:lvl4pPr marL="0" lvl="3"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4pPr>
            <a:lvl5pPr marL="0" lvl="4"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5pPr>
            <a:lvl6pPr marL="0" lvl="5"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6pPr>
            <a:lvl7pPr marL="0" lvl="6"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7pPr>
            <a:lvl8pPr marL="0" lvl="7"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8pPr>
            <a:lvl9pPr marL="0" lvl="8"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a:t>‹Nº›</a:t>
            </a:fld>
            <a:endParaRPr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ítulo, viñetas y foto">
  <p:cSld name="Título, viñetas y foto">
    <p:spTree>
      <p:nvGrpSpPr>
        <p:cNvPr id="1" name="Shape 33"/>
        <p:cNvGrpSpPr/>
        <p:nvPr/>
      </p:nvGrpSpPr>
      <p:grpSpPr>
        <a:xfrm>
          <a:off x="0" y="0"/>
          <a:ext cx="0" cy="0"/>
          <a:chOff x="0" y="0"/>
          <a:chExt cx="0" cy="0"/>
        </a:xfrm>
      </p:grpSpPr>
      <p:sp>
        <p:nvSpPr>
          <p:cNvPr id="34" name="Google Shape;34;p8"/>
          <p:cNvSpPr>
            <a:spLocks noGrp="1"/>
          </p:cNvSpPr>
          <p:nvPr>
            <p:ph type="pic" idx="2"/>
          </p:nvPr>
        </p:nvSpPr>
        <p:spPr>
          <a:xfrm>
            <a:off x="12495609" y="4659312"/>
            <a:ext cx="7500938" cy="8840392"/>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1pPr>
            <a:lvl2pPr marR="0" lvl="1"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2pPr>
            <a:lvl3pPr marR="0" lvl="2"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3pPr>
            <a:lvl4pPr marR="0" lvl="3"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4pPr>
            <a:lvl5pPr marR="0" lvl="4"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5pPr>
            <a:lvl6pPr marR="0" lvl="5"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6pPr>
            <a:lvl7pPr marR="0" lvl="6"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7pPr>
            <a:lvl8pPr marR="0" lvl="7"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8pPr>
            <a:lvl9pPr marR="0" lvl="8"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9pPr>
          </a:lstStyle>
          <a:p>
            <a:endParaRPr dirty="0"/>
          </a:p>
        </p:txBody>
      </p:sp>
      <p:sp>
        <p:nvSpPr>
          <p:cNvPr id="35" name="Google Shape;35;p8"/>
          <p:cNvSpPr txBox="1">
            <a:spLocks noGrp="1"/>
          </p:cNvSpPr>
          <p:nvPr>
            <p:ph type="title"/>
          </p:nvPr>
        </p:nvSpPr>
        <p:spPr>
          <a:xfrm>
            <a:off x="4387453" y="1373187"/>
            <a:ext cx="15609095" cy="3036095"/>
          </a:xfrm>
          <a:prstGeom prst="rect">
            <a:avLst/>
          </a:prstGeom>
          <a:noFill/>
          <a:ln>
            <a:noFill/>
          </a:ln>
        </p:spPr>
        <p:txBody>
          <a:bodyPr spcFirstLastPara="1" wrap="square" lIns="71425" tIns="71425" rIns="71425" bIns="71425" anchor="ctr" anchorCtr="0">
            <a:noAutofit/>
          </a:bodyPr>
          <a:lstStyle>
            <a:lvl1pPr lvl="0" algn="ctr">
              <a:lnSpc>
                <a:spcPct val="100000"/>
              </a:lnSpc>
              <a:spcBef>
                <a:spcPts val="0"/>
              </a:spcBef>
              <a:spcAft>
                <a:spcPts val="0"/>
              </a:spcAft>
              <a:buClr>
                <a:srgbClr val="FFFFFF"/>
              </a:buClr>
              <a:buSzPts val="1800"/>
              <a:buNone/>
              <a:defRPr/>
            </a:lvl1pPr>
            <a:lvl2pPr lvl="1" algn="ctr">
              <a:lnSpc>
                <a:spcPct val="100000"/>
              </a:lnSpc>
              <a:spcBef>
                <a:spcPts val="0"/>
              </a:spcBef>
              <a:spcAft>
                <a:spcPts val="0"/>
              </a:spcAft>
              <a:buClr>
                <a:srgbClr val="FFFFFF"/>
              </a:buClr>
              <a:buSzPts val="1800"/>
              <a:buNone/>
              <a:defRPr/>
            </a:lvl2pPr>
            <a:lvl3pPr lvl="2" algn="ctr">
              <a:lnSpc>
                <a:spcPct val="100000"/>
              </a:lnSpc>
              <a:spcBef>
                <a:spcPts val="0"/>
              </a:spcBef>
              <a:spcAft>
                <a:spcPts val="0"/>
              </a:spcAft>
              <a:buClr>
                <a:srgbClr val="FFFFFF"/>
              </a:buClr>
              <a:buSzPts val="1800"/>
              <a:buNone/>
              <a:defRPr/>
            </a:lvl3pPr>
            <a:lvl4pPr lvl="3" algn="ctr">
              <a:lnSpc>
                <a:spcPct val="100000"/>
              </a:lnSpc>
              <a:spcBef>
                <a:spcPts val="0"/>
              </a:spcBef>
              <a:spcAft>
                <a:spcPts val="0"/>
              </a:spcAft>
              <a:buClr>
                <a:srgbClr val="FFFFFF"/>
              </a:buClr>
              <a:buSzPts val="1800"/>
              <a:buNone/>
              <a:defRPr/>
            </a:lvl4pPr>
            <a:lvl5pPr lvl="4" algn="ctr">
              <a:lnSpc>
                <a:spcPct val="100000"/>
              </a:lnSpc>
              <a:spcBef>
                <a:spcPts val="0"/>
              </a:spcBef>
              <a:spcAft>
                <a:spcPts val="0"/>
              </a:spcAft>
              <a:buClr>
                <a:srgbClr val="FFFFFF"/>
              </a:buClr>
              <a:buSzPts val="1800"/>
              <a:buNone/>
              <a:defRPr/>
            </a:lvl5pPr>
            <a:lvl6pPr lvl="5" algn="ctr">
              <a:lnSpc>
                <a:spcPct val="100000"/>
              </a:lnSpc>
              <a:spcBef>
                <a:spcPts val="0"/>
              </a:spcBef>
              <a:spcAft>
                <a:spcPts val="0"/>
              </a:spcAft>
              <a:buClr>
                <a:srgbClr val="FFFFFF"/>
              </a:buClr>
              <a:buSzPts val="1800"/>
              <a:buNone/>
              <a:defRPr/>
            </a:lvl6pPr>
            <a:lvl7pPr lvl="6" algn="ctr">
              <a:lnSpc>
                <a:spcPct val="100000"/>
              </a:lnSpc>
              <a:spcBef>
                <a:spcPts val="0"/>
              </a:spcBef>
              <a:spcAft>
                <a:spcPts val="0"/>
              </a:spcAft>
              <a:buClr>
                <a:srgbClr val="FFFFFF"/>
              </a:buClr>
              <a:buSzPts val="1800"/>
              <a:buNone/>
              <a:defRPr/>
            </a:lvl7pPr>
            <a:lvl8pPr lvl="7" algn="ctr">
              <a:lnSpc>
                <a:spcPct val="100000"/>
              </a:lnSpc>
              <a:spcBef>
                <a:spcPts val="0"/>
              </a:spcBef>
              <a:spcAft>
                <a:spcPts val="0"/>
              </a:spcAft>
              <a:buClr>
                <a:srgbClr val="FFFFFF"/>
              </a:buClr>
              <a:buSzPts val="1800"/>
              <a:buNone/>
              <a:defRPr/>
            </a:lvl8pPr>
            <a:lvl9pPr lvl="8" algn="ctr">
              <a:lnSpc>
                <a:spcPct val="100000"/>
              </a:lnSpc>
              <a:spcBef>
                <a:spcPts val="0"/>
              </a:spcBef>
              <a:spcAft>
                <a:spcPts val="0"/>
              </a:spcAft>
              <a:buClr>
                <a:srgbClr val="FFFFFF"/>
              </a:buClr>
              <a:buSzPts val="1800"/>
              <a:buNone/>
              <a:defRPr/>
            </a:lvl9pPr>
          </a:lstStyle>
          <a:p>
            <a:endParaRPr/>
          </a:p>
        </p:txBody>
      </p:sp>
      <p:sp>
        <p:nvSpPr>
          <p:cNvPr id="36" name="Google Shape;36;p8"/>
          <p:cNvSpPr txBox="1">
            <a:spLocks noGrp="1"/>
          </p:cNvSpPr>
          <p:nvPr>
            <p:ph type="body" idx="1"/>
          </p:nvPr>
        </p:nvSpPr>
        <p:spPr>
          <a:xfrm>
            <a:off x="4387453" y="4659312"/>
            <a:ext cx="7500938" cy="8840392"/>
          </a:xfrm>
          <a:prstGeom prst="rect">
            <a:avLst/>
          </a:prstGeom>
          <a:noFill/>
          <a:ln>
            <a:noFill/>
          </a:ln>
        </p:spPr>
        <p:txBody>
          <a:bodyPr spcFirstLastPara="1" wrap="square" lIns="71425" tIns="71425" rIns="71425" bIns="71425" anchor="ctr" anchorCtr="0">
            <a:noAutofit/>
          </a:bodyPr>
          <a:lstStyle>
            <a:lvl1pPr marL="457200" lvl="0" indent="-615315" algn="l">
              <a:lnSpc>
                <a:spcPct val="100000"/>
              </a:lnSpc>
              <a:spcBef>
                <a:spcPts val="5100"/>
              </a:spcBef>
              <a:spcAft>
                <a:spcPts val="0"/>
              </a:spcAft>
              <a:buClr>
                <a:srgbClr val="FFFFFF"/>
              </a:buClr>
              <a:buSzPts val="6090"/>
              <a:buFont typeface="Helvetica Neue"/>
              <a:buChar char="•"/>
              <a:defRPr sz="4200"/>
            </a:lvl1pPr>
            <a:lvl2pPr marL="914400" lvl="1" indent="-615315" algn="l">
              <a:lnSpc>
                <a:spcPct val="100000"/>
              </a:lnSpc>
              <a:spcBef>
                <a:spcPts val="5100"/>
              </a:spcBef>
              <a:spcAft>
                <a:spcPts val="0"/>
              </a:spcAft>
              <a:buClr>
                <a:srgbClr val="FFFFFF"/>
              </a:buClr>
              <a:buSzPts val="6090"/>
              <a:buFont typeface="Helvetica Neue"/>
              <a:buChar char="•"/>
              <a:defRPr sz="4200"/>
            </a:lvl2pPr>
            <a:lvl3pPr marL="1371600" lvl="2" indent="-615315" algn="l">
              <a:lnSpc>
                <a:spcPct val="100000"/>
              </a:lnSpc>
              <a:spcBef>
                <a:spcPts val="5100"/>
              </a:spcBef>
              <a:spcAft>
                <a:spcPts val="0"/>
              </a:spcAft>
              <a:buClr>
                <a:srgbClr val="FFFFFF"/>
              </a:buClr>
              <a:buSzPts val="6090"/>
              <a:buFont typeface="Helvetica Neue"/>
              <a:buChar char="•"/>
              <a:defRPr sz="4200"/>
            </a:lvl3pPr>
            <a:lvl4pPr marL="1828800" lvl="3" indent="-615314" algn="l">
              <a:lnSpc>
                <a:spcPct val="100000"/>
              </a:lnSpc>
              <a:spcBef>
                <a:spcPts val="5100"/>
              </a:spcBef>
              <a:spcAft>
                <a:spcPts val="0"/>
              </a:spcAft>
              <a:buClr>
                <a:srgbClr val="FFFFFF"/>
              </a:buClr>
              <a:buSzPts val="6090"/>
              <a:buFont typeface="Helvetica Neue"/>
              <a:buChar char="•"/>
              <a:defRPr sz="4200"/>
            </a:lvl4pPr>
            <a:lvl5pPr marL="2286000" lvl="4" indent="-615314" algn="l">
              <a:lnSpc>
                <a:spcPct val="100000"/>
              </a:lnSpc>
              <a:spcBef>
                <a:spcPts val="5100"/>
              </a:spcBef>
              <a:spcAft>
                <a:spcPts val="0"/>
              </a:spcAft>
              <a:buClr>
                <a:srgbClr val="FFFFFF"/>
              </a:buClr>
              <a:buSzPts val="6090"/>
              <a:buFont typeface="Helvetica Neue"/>
              <a:buChar char="•"/>
              <a:defRPr sz="4200"/>
            </a:lvl5pPr>
            <a:lvl6pPr marL="2743200" lvl="5" indent="-394335" algn="l">
              <a:lnSpc>
                <a:spcPct val="100000"/>
              </a:lnSpc>
              <a:spcBef>
                <a:spcPts val="6700"/>
              </a:spcBef>
              <a:spcAft>
                <a:spcPts val="0"/>
              </a:spcAft>
              <a:buClr>
                <a:srgbClr val="FFFFFF"/>
              </a:buClr>
              <a:buSzPts val="2610"/>
              <a:buChar char="•"/>
              <a:defRPr/>
            </a:lvl6pPr>
            <a:lvl7pPr marL="3200400" lvl="6" indent="-394335" algn="l">
              <a:lnSpc>
                <a:spcPct val="100000"/>
              </a:lnSpc>
              <a:spcBef>
                <a:spcPts val="6700"/>
              </a:spcBef>
              <a:spcAft>
                <a:spcPts val="0"/>
              </a:spcAft>
              <a:buClr>
                <a:srgbClr val="FFFFFF"/>
              </a:buClr>
              <a:buSzPts val="2610"/>
              <a:buChar char="•"/>
              <a:defRPr/>
            </a:lvl7pPr>
            <a:lvl8pPr marL="3657600" lvl="7" indent="-394334" algn="l">
              <a:lnSpc>
                <a:spcPct val="100000"/>
              </a:lnSpc>
              <a:spcBef>
                <a:spcPts val="6700"/>
              </a:spcBef>
              <a:spcAft>
                <a:spcPts val="0"/>
              </a:spcAft>
              <a:buClr>
                <a:srgbClr val="FFFFFF"/>
              </a:buClr>
              <a:buSzPts val="2610"/>
              <a:buChar char="•"/>
              <a:defRPr/>
            </a:lvl8pPr>
            <a:lvl9pPr marL="4114800" lvl="8" indent="-394334" algn="l">
              <a:lnSpc>
                <a:spcPct val="100000"/>
              </a:lnSpc>
              <a:spcBef>
                <a:spcPts val="6700"/>
              </a:spcBef>
              <a:spcAft>
                <a:spcPts val="0"/>
              </a:spcAft>
              <a:buClr>
                <a:srgbClr val="FFFFFF"/>
              </a:buClr>
              <a:buSzPts val="2610"/>
              <a:buChar char="•"/>
              <a:defRPr/>
            </a:lvl9pPr>
          </a:lstStyle>
          <a:p>
            <a:endParaRPr/>
          </a:p>
        </p:txBody>
      </p:sp>
      <p:sp>
        <p:nvSpPr>
          <p:cNvPr id="37" name="Google Shape;37;p8"/>
          <p:cNvSpPr txBox="1">
            <a:spLocks noGrp="1"/>
          </p:cNvSpPr>
          <p:nvPr>
            <p:ph type="sldNum" idx="12"/>
          </p:nvPr>
        </p:nvSpPr>
        <p:spPr>
          <a:xfrm>
            <a:off x="11939981" y="14089063"/>
            <a:ext cx="494513" cy="502335"/>
          </a:xfrm>
          <a:prstGeom prst="rect">
            <a:avLst/>
          </a:prstGeom>
          <a:noFill/>
          <a:ln>
            <a:noFill/>
          </a:ln>
        </p:spPr>
        <p:txBody>
          <a:bodyPr spcFirstLastPara="1" wrap="square" lIns="71425" tIns="71425" rIns="71425" bIns="71425" anchor="t" anchorCtr="0">
            <a:noAutofit/>
          </a:bodyPr>
          <a:lstStyle>
            <a:lvl1pPr marL="0" lvl="0"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1pPr>
            <a:lvl2pPr marL="0" lvl="1"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2pPr>
            <a:lvl3pPr marL="0" lvl="2"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3pPr>
            <a:lvl4pPr marL="0" lvl="3"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4pPr>
            <a:lvl5pPr marL="0" lvl="4"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5pPr>
            <a:lvl6pPr marL="0" lvl="5"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6pPr>
            <a:lvl7pPr marL="0" lvl="6"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7pPr>
            <a:lvl8pPr marL="0" lvl="7"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8pPr>
            <a:lvl9pPr marL="0" lvl="8"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a:t>‹Nº›</a:t>
            </a:fld>
            <a:endParaRPr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Viñetas">
  <p:cSld name="Viñetas">
    <p:spTree>
      <p:nvGrpSpPr>
        <p:cNvPr id="1" name="Shape 38"/>
        <p:cNvGrpSpPr/>
        <p:nvPr/>
      </p:nvGrpSpPr>
      <p:grpSpPr>
        <a:xfrm>
          <a:off x="0" y="0"/>
          <a:ext cx="0" cy="0"/>
          <a:chOff x="0" y="0"/>
          <a:chExt cx="0" cy="0"/>
        </a:xfrm>
      </p:grpSpPr>
      <p:sp>
        <p:nvSpPr>
          <p:cNvPr id="39" name="Google Shape;39;p9"/>
          <p:cNvSpPr txBox="1">
            <a:spLocks noGrp="1"/>
          </p:cNvSpPr>
          <p:nvPr>
            <p:ph type="body" idx="1"/>
          </p:nvPr>
        </p:nvSpPr>
        <p:spPr>
          <a:xfrm>
            <a:off x="4387453" y="2801937"/>
            <a:ext cx="15609095" cy="10144126"/>
          </a:xfrm>
          <a:prstGeom prst="rect">
            <a:avLst/>
          </a:prstGeom>
          <a:noFill/>
          <a:ln>
            <a:noFill/>
          </a:ln>
        </p:spPr>
        <p:txBody>
          <a:bodyPr spcFirstLastPara="1" wrap="square" lIns="71425" tIns="71425" rIns="71425" bIns="71425" anchor="ctr" anchorCtr="0">
            <a:noAutofit/>
          </a:bodyPr>
          <a:lstStyle>
            <a:lvl1pPr marL="457200" lvl="0" indent="-394335" algn="l">
              <a:lnSpc>
                <a:spcPct val="100000"/>
              </a:lnSpc>
              <a:spcBef>
                <a:spcPts val="6700"/>
              </a:spcBef>
              <a:spcAft>
                <a:spcPts val="0"/>
              </a:spcAft>
              <a:buClr>
                <a:srgbClr val="FFFFFF"/>
              </a:buClr>
              <a:buSzPts val="2610"/>
              <a:buChar char="•"/>
              <a:defRPr/>
            </a:lvl1pPr>
            <a:lvl2pPr marL="914400" lvl="1" indent="-394335" algn="l">
              <a:lnSpc>
                <a:spcPct val="100000"/>
              </a:lnSpc>
              <a:spcBef>
                <a:spcPts val="6700"/>
              </a:spcBef>
              <a:spcAft>
                <a:spcPts val="0"/>
              </a:spcAft>
              <a:buClr>
                <a:srgbClr val="FFFFFF"/>
              </a:buClr>
              <a:buSzPts val="2610"/>
              <a:buChar char="•"/>
              <a:defRPr/>
            </a:lvl2pPr>
            <a:lvl3pPr marL="1371600" lvl="2" indent="-394335" algn="l">
              <a:lnSpc>
                <a:spcPct val="100000"/>
              </a:lnSpc>
              <a:spcBef>
                <a:spcPts val="6700"/>
              </a:spcBef>
              <a:spcAft>
                <a:spcPts val="0"/>
              </a:spcAft>
              <a:buClr>
                <a:srgbClr val="FFFFFF"/>
              </a:buClr>
              <a:buSzPts val="2610"/>
              <a:buChar char="•"/>
              <a:defRPr/>
            </a:lvl3pPr>
            <a:lvl4pPr marL="1828800" lvl="3" indent="-394335" algn="l">
              <a:lnSpc>
                <a:spcPct val="100000"/>
              </a:lnSpc>
              <a:spcBef>
                <a:spcPts val="6700"/>
              </a:spcBef>
              <a:spcAft>
                <a:spcPts val="0"/>
              </a:spcAft>
              <a:buClr>
                <a:srgbClr val="FFFFFF"/>
              </a:buClr>
              <a:buSzPts val="2610"/>
              <a:buChar char="•"/>
              <a:defRPr/>
            </a:lvl4pPr>
            <a:lvl5pPr marL="2286000" lvl="4" indent="-394335" algn="l">
              <a:lnSpc>
                <a:spcPct val="100000"/>
              </a:lnSpc>
              <a:spcBef>
                <a:spcPts val="6700"/>
              </a:spcBef>
              <a:spcAft>
                <a:spcPts val="0"/>
              </a:spcAft>
              <a:buClr>
                <a:srgbClr val="FFFFFF"/>
              </a:buClr>
              <a:buSzPts val="2610"/>
              <a:buChar char="•"/>
              <a:defRPr/>
            </a:lvl5pPr>
            <a:lvl6pPr marL="2743200" lvl="5" indent="-394335" algn="l">
              <a:lnSpc>
                <a:spcPct val="100000"/>
              </a:lnSpc>
              <a:spcBef>
                <a:spcPts val="6700"/>
              </a:spcBef>
              <a:spcAft>
                <a:spcPts val="0"/>
              </a:spcAft>
              <a:buClr>
                <a:srgbClr val="FFFFFF"/>
              </a:buClr>
              <a:buSzPts val="2610"/>
              <a:buChar char="•"/>
              <a:defRPr/>
            </a:lvl6pPr>
            <a:lvl7pPr marL="3200400" lvl="6" indent="-394335" algn="l">
              <a:lnSpc>
                <a:spcPct val="100000"/>
              </a:lnSpc>
              <a:spcBef>
                <a:spcPts val="6700"/>
              </a:spcBef>
              <a:spcAft>
                <a:spcPts val="0"/>
              </a:spcAft>
              <a:buClr>
                <a:srgbClr val="FFFFFF"/>
              </a:buClr>
              <a:buSzPts val="2610"/>
              <a:buChar char="•"/>
              <a:defRPr/>
            </a:lvl7pPr>
            <a:lvl8pPr marL="3657600" lvl="7" indent="-394334" algn="l">
              <a:lnSpc>
                <a:spcPct val="100000"/>
              </a:lnSpc>
              <a:spcBef>
                <a:spcPts val="6700"/>
              </a:spcBef>
              <a:spcAft>
                <a:spcPts val="0"/>
              </a:spcAft>
              <a:buClr>
                <a:srgbClr val="FFFFFF"/>
              </a:buClr>
              <a:buSzPts val="2610"/>
              <a:buChar char="•"/>
              <a:defRPr/>
            </a:lvl8pPr>
            <a:lvl9pPr marL="4114800" lvl="8" indent="-394334" algn="l">
              <a:lnSpc>
                <a:spcPct val="100000"/>
              </a:lnSpc>
              <a:spcBef>
                <a:spcPts val="6700"/>
              </a:spcBef>
              <a:spcAft>
                <a:spcPts val="0"/>
              </a:spcAft>
              <a:buClr>
                <a:srgbClr val="FFFFFF"/>
              </a:buClr>
              <a:buSzPts val="2610"/>
              <a:buChar char="•"/>
              <a:defRPr/>
            </a:lvl9pPr>
          </a:lstStyle>
          <a:p>
            <a:endParaRPr/>
          </a:p>
        </p:txBody>
      </p:sp>
      <p:sp>
        <p:nvSpPr>
          <p:cNvPr id="40" name="Google Shape;40;p9"/>
          <p:cNvSpPr txBox="1">
            <a:spLocks noGrp="1"/>
          </p:cNvSpPr>
          <p:nvPr>
            <p:ph type="sldNum" idx="12"/>
          </p:nvPr>
        </p:nvSpPr>
        <p:spPr>
          <a:xfrm>
            <a:off x="11939981" y="14089063"/>
            <a:ext cx="494513" cy="502335"/>
          </a:xfrm>
          <a:prstGeom prst="rect">
            <a:avLst/>
          </a:prstGeom>
          <a:noFill/>
          <a:ln>
            <a:noFill/>
          </a:ln>
        </p:spPr>
        <p:txBody>
          <a:bodyPr spcFirstLastPara="1" wrap="square" lIns="71425" tIns="71425" rIns="71425" bIns="71425" anchor="t" anchorCtr="0">
            <a:noAutofit/>
          </a:bodyPr>
          <a:lstStyle>
            <a:lvl1pPr marL="0" lvl="0"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1pPr>
            <a:lvl2pPr marL="0" lvl="1"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2pPr>
            <a:lvl3pPr marL="0" lvl="2"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3pPr>
            <a:lvl4pPr marL="0" lvl="3"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4pPr>
            <a:lvl5pPr marL="0" lvl="4"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5pPr>
            <a:lvl6pPr marL="0" lvl="5"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6pPr>
            <a:lvl7pPr marL="0" lvl="6"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7pPr>
            <a:lvl8pPr marL="0" lvl="7"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8pPr>
            <a:lvl9pPr marL="0" lvl="8"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a:t>‹Nº›</a:t>
            </a:fld>
            <a:endParaRPr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3 fotos">
  <p:cSld name="3 fotos">
    <p:spTree>
      <p:nvGrpSpPr>
        <p:cNvPr id="1" name="Shape 41"/>
        <p:cNvGrpSpPr/>
        <p:nvPr/>
      </p:nvGrpSpPr>
      <p:grpSpPr>
        <a:xfrm>
          <a:off x="0" y="0"/>
          <a:ext cx="0" cy="0"/>
          <a:chOff x="0" y="0"/>
          <a:chExt cx="0" cy="0"/>
        </a:xfrm>
      </p:grpSpPr>
      <p:sp>
        <p:nvSpPr>
          <p:cNvPr id="42" name="Google Shape;42;p10"/>
          <p:cNvSpPr>
            <a:spLocks noGrp="1"/>
          </p:cNvSpPr>
          <p:nvPr>
            <p:ph type="pic" idx="2"/>
          </p:nvPr>
        </p:nvSpPr>
        <p:spPr>
          <a:xfrm>
            <a:off x="12513468" y="7999015"/>
            <a:ext cx="7500939" cy="5482829"/>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1pPr>
            <a:lvl2pPr marR="0" lvl="1"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2pPr>
            <a:lvl3pPr marR="0" lvl="2"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3pPr>
            <a:lvl4pPr marR="0" lvl="3"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4pPr>
            <a:lvl5pPr marR="0" lvl="4"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5pPr>
            <a:lvl6pPr marR="0" lvl="5"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6pPr>
            <a:lvl7pPr marR="0" lvl="6"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7pPr>
            <a:lvl8pPr marR="0" lvl="7"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8pPr>
            <a:lvl9pPr marR="0" lvl="8"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9pPr>
          </a:lstStyle>
          <a:p>
            <a:endParaRPr dirty="0"/>
          </a:p>
        </p:txBody>
      </p:sp>
      <p:sp>
        <p:nvSpPr>
          <p:cNvPr id="43" name="Google Shape;43;p10"/>
          <p:cNvSpPr>
            <a:spLocks noGrp="1"/>
          </p:cNvSpPr>
          <p:nvPr>
            <p:ph type="pic" idx="3"/>
          </p:nvPr>
        </p:nvSpPr>
        <p:spPr>
          <a:xfrm>
            <a:off x="12513468" y="1908968"/>
            <a:ext cx="7500939" cy="5482829"/>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1pPr>
            <a:lvl2pPr marR="0" lvl="1"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2pPr>
            <a:lvl3pPr marR="0" lvl="2"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3pPr>
            <a:lvl4pPr marR="0" lvl="3"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4pPr>
            <a:lvl5pPr marR="0" lvl="4"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5pPr>
            <a:lvl6pPr marR="0" lvl="5"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6pPr>
            <a:lvl7pPr marR="0" lvl="6"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7pPr>
            <a:lvl8pPr marR="0" lvl="7"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8pPr>
            <a:lvl9pPr marR="0" lvl="8"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9pPr>
          </a:lstStyle>
          <a:p>
            <a:endParaRPr dirty="0"/>
          </a:p>
        </p:txBody>
      </p:sp>
      <p:sp>
        <p:nvSpPr>
          <p:cNvPr id="44" name="Google Shape;44;p10"/>
          <p:cNvSpPr>
            <a:spLocks noGrp="1"/>
          </p:cNvSpPr>
          <p:nvPr>
            <p:ph type="pic" idx="4"/>
          </p:nvPr>
        </p:nvSpPr>
        <p:spPr>
          <a:xfrm>
            <a:off x="4387453" y="1908968"/>
            <a:ext cx="7500938" cy="11572876"/>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1pPr>
            <a:lvl2pPr marR="0" lvl="1"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2pPr>
            <a:lvl3pPr marR="0" lvl="2"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3pPr>
            <a:lvl4pPr marR="0" lvl="3"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4pPr>
            <a:lvl5pPr marR="0" lvl="4"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5pPr>
            <a:lvl6pPr marR="0" lvl="5"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6pPr>
            <a:lvl7pPr marR="0" lvl="6"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7pPr>
            <a:lvl8pPr marR="0" lvl="7"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8pPr>
            <a:lvl9pPr marR="0" lvl="8"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9pPr>
          </a:lstStyle>
          <a:p>
            <a:endParaRPr dirty="0"/>
          </a:p>
        </p:txBody>
      </p:sp>
      <p:sp>
        <p:nvSpPr>
          <p:cNvPr id="45" name="Google Shape;45;p10"/>
          <p:cNvSpPr txBox="1">
            <a:spLocks noGrp="1"/>
          </p:cNvSpPr>
          <p:nvPr>
            <p:ph type="sldNum" idx="12"/>
          </p:nvPr>
        </p:nvSpPr>
        <p:spPr>
          <a:xfrm>
            <a:off x="11939981" y="14089063"/>
            <a:ext cx="494513" cy="502335"/>
          </a:xfrm>
          <a:prstGeom prst="rect">
            <a:avLst/>
          </a:prstGeom>
          <a:noFill/>
          <a:ln>
            <a:noFill/>
          </a:ln>
        </p:spPr>
        <p:txBody>
          <a:bodyPr spcFirstLastPara="1" wrap="square" lIns="71425" tIns="71425" rIns="71425" bIns="71425" anchor="t" anchorCtr="0">
            <a:noAutofit/>
          </a:bodyPr>
          <a:lstStyle>
            <a:lvl1pPr marL="0" lvl="0"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1pPr>
            <a:lvl2pPr marL="0" lvl="1"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2pPr>
            <a:lvl3pPr marL="0" lvl="2"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3pPr>
            <a:lvl4pPr marL="0" lvl="3"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4pPr>
            <a:lvl5pPr marL="0" lvl="4"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5pPr>
            <a:lvl6pPr marL="0" lvl="5"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6pPr>
            <a:lvl7pPr marL="0" lvl="6"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7pPr>
            <a:lvl8pPr marL="0" lvl="7"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8pPr>
            <a:lvl9pPr marL="0" lvl="8"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a:t>‹Nº›</a:t>
            </a:fld>
            <a:endParaRPr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body" idx="1"/>
          </p:nvPr>
        </p:nvSpPr>
        <p:spPr>
          <a:xfrm>
            <a:off x="4387453" y="2801937"/>
            <a:ext cx="15609095" cy="10144126"/>
          </a:xfrm>
          <a:prstGeom prst="rect">
            <a:avLst/>
          </a:prstGeom>
          <a:noFill/>
          <a:ln>
            <a:noFill/>
          </a:ln>
        </p:spPr>
        <p:txBody>
          <a:bodyPr spcFirstLastPara="1" wrap="square" lIns="71425" tIns="71425" rIns="71425" bIns="71425" anchor="ctr" anchorCtr="0">
            <a:noAutofit/>
          </a:bodyPr>
          <a:lstStyle>
            <a:lvl1pPr marL="457200" marR="0" lvl="0" indent="-688975"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1pPr>
            <a:lvl2pPr marL="914400" marR="0" lvl="1" indent="-688975"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2pPr>
            <a:lvl3pPr marL="1371600" marR="0" lvl="2" indent="-688975"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3pPr>
            <a:lvl4pPr marL="1828800" marR="0" lvl="3" indent="-688975"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4pPr>
            <a:lvl5pPr marL="2286000" marR="0" lvl="4" indent="-688975"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5pPr>
            <a:lvl6pPr marL="2743200" marR="0" lvl="5" indent="-688975"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6pPr>
            <a:lvl7pPr marL="3200400" marR="0" lvl="6" indent="-688975"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7pPr>
            <a:lvl8pPr marL="3657600" marR="0" lvl="7" indent="-688975"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8pPr>
            <a:lvl9pPr marL="4114800" marR="0" lvl="8" indent="-688975"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9pPr>
          </a:lstStyle>
          <a:p>
            <a:endParaRPr/>
          </a:p>
        </p:txBody>
      </p:sp>
      <p:sp>
        <p:nvSpPr>
          <p:cNvPr id="7" name="Google Shape;7;p1"/>
          <p:cNvSpPr txBox="1">
            <a:spLocks noGrp="1"/>
          </p:cNvSpPr>
          <p:nvPr>
            <p:ph type="title"/>
          </p:nvPr>
        </p:nvSpPr>
        <p:spPr>
          <a:xfrm>
            <a:off x="4387453" y="1373187"/>
            <a:ext cx="15609095" cy="3036095"/>
          </a:xfrm>
          <a:prstGeom prst="rect">
            <a:avLst/>
          </a:prstGeom>
          <a:noFill/>
          <a:ln>
            <a:noFill/>
          </a:ln>
        </p:spPr>
        <p:txBody>
          <a:bodyPr spcFirstLastPara="1" wrap="square" lIns="71425" tIns="71425" rIns="71425" bIns="71425" anchor="ctr" anchorCtr="0">
            <a:noAutofit/>
          </a:bodyPr>
          <a:lstStyle>
            <a:lvl1pPr marR="0" lvl="0" algn="ctr" rtl="0">
              <a:lnSpc>
                <a:spcPct val="100000"/>
              </a:lnSpc>
              <a:spcBef>
                <a:spcPts val="0"/>
              </a:spcBef>
              <a:spcAft>
                <a:spcPts val="0"/>
              </a:spcAft>
              <a:buClr>
                <a:srgbClr val="FFFFFF"/>
              </a:buClr>
              <a:buSzPts val="12800"/>
              <a:buFont typeface="Helvetica Neue"/>
              <a:buNone/>
              <a:defRPr sz="12800" b="0" i="0" u="none" strike="noStrike" cap="none">
                <a:solidFill>
                  <a:srgbClr val="FFFFFF"/>
                </a:solidFill>
                <a:latin typeface="Helvetica Neue"/>
                <a:ea typeface="Helvetica Neue"/>
                <a:cs typeface="Helvetica Neue"/>
                <a:sym typeface="Helvetica Neue"/>
              </a:defRPr>
            </a:lvl1pPr>
            <a:lvl2pPr marR="0" lvl="1" algn="ctr" rtl="0">
              <a:lnSpc>
                <a:spcPct val="100000"/>
              </a:lnSpc>
              <a:spcBef>
                <a:spcPts val="0"/>
              </a:spcBef>
              <a:spcAft>
                <a:spcPts val="0"/>
              </a:spcAft>
              <a:buClr>
                <a:srgbClr val="FFFFFF"/>
              </a:buClr>
              <a:buSzPts val="12800"/>
              <a:buFont typeface="Helvetica Neue"/>
              <a:buNone/>
              <a:defRPr sz="12800" b="0" i="0" u="none" strike="noStrike" cap="none">
                <a:solidFill>
                  <a:srgbClr val="FFFFFF"/>
                </a:solidFill>
                <a:latin typeface="Helvetica Neue"/>
                <a:ea typeface="Helvetica Neue"/>
                <a:cs typeface="Helvetica Neue"/>
                <a:sym typeface="Helvetica Neue"/>
              </a:defRPr>
            </a:lvl2pPr>
            <a:lvl3pPr marR="0" lvl="2" algn="ctr" rtl="0">
              <a:lnSpc>
                <a:spcPct val="100000"/>
              </a:lnSpc>
              <a:spcBef>
                <a:spcPts val="0"/>
              </a:spcBef>
              <a:spcAft>
                <a:spcPts val="0"/>
              </a:spcAft>
              <a:buClr>
                <a:srgbClr val="FFFFFF"/>
              </a:buClr>
              <a:buSzPts val="12800"/>
              <a:buFont typeface="Helvetica Neue"/>
              <a:buNone/>
              <a:defRPr sz="12800" b="0" i="0" u="none" strike="noStrike" cap="none">
                <a:solidFill>
                  <a:srgbClr val="FFFFFF"/>
                </a:solidFill>
                <a:latin typeface="Helvetica Neue"/>
                <a:ea typeface="Helvetica Neue"/>
                <a:cs typeface="Helvetica Neue"/>
                <a:sym typeface="Helvetica Neue"/>
              </a:defRPr>
            </a:lvl3pPr>
            <a:lvl4pPr marR="0" lvl="3" algn="ctr" rtl="0">
              <a:lnSpc>
                <a:spcPct val="100000"/>
              </a:lnSpc>
              <a:spcBef>
                <a:spcPts val="0"/>
              </a:spcBef>
              <a:spcAft>
                <a:spcPts val="0"/>
              </a:spcAft>
              <a:buClr>
                <a:srgbClr val="FFFFFF"/>
              </a:buClr>
              <a:buSzPts val="12800"/>
              <a:buFont typeface="Helvetica Neue"/>
              <a:buNone/>
              <a:defRPr sz="12800" b="0" i="0" u="none" strike="noStrike" cap="none">
                <a:solidFill>
                  <a:srgbClr val="FFFFFF"/>
                </a:solidFill>
                <a:latin typeface="Helvetica Neue"/>
                <a:ea typeface="Helvetica Neue"/>
                <a:cs typeface="Helvetica Neue"/>
                <a:sym typeface="Helvetica Neue"/>
              </a:defRPr>
            </a:lvl4pPr>
            <a:lvl5pPr marR="0" lvl="4" algn="ctr" rtl="0">
              <a:lnSpc>
                <a:spcPct val="100000"/>
              </a:lnSpc>
              <a:spcBef>
                <a:spcPts val="0"/>
              </a:spcBef>
              <a:spcAft>
                <a:spcPts val="0"/>
              </a:spcAft>
              <a:buClr>
                <a:srgbClr val="FFFFFF"/>
              </a:buClr>
              <a:buSzPts val="12800"/>
              <a:buFont typeface="Helvetica Neue"/>
              <a:buNone/>
              <a:defRPr sz="12800" b="0" i="0" u="none" strike="noStrike" cap="none">
                <a:solidFill>
                  <a:srgbClr val="FFFFFF"/>
                </a:solidFill>
                <a:latin typeface="Helvetica Neue"/>
                <a:ea typeface="Helvetica Neue"/>
                <a:cs typeface="Helvetica Neue"/>
                <a:sym typeface="Helvetica Neue"/>
              </a:defRPr>
            </a:lvl5pPr>
            <a:lvl6pPr marR="0" lvl="5" algn="ctr" rtl="0">
              <a:lnSpc>
                <a:spcPct val="100000"/>
              </a:lnSpc>
              <a:spcBef>
                <a:spcPts val="0"/>
              </a:spcBef>
              <a:spcAft>
                <a:spcPts val="0"/>
              </a:spcAft>
              <a:buClr>
                <a:srgbClr val="FFFFFF"/>
              </a:buClr>
              <a:buSzPts val="12800"/>
              <a:buFont typeface="Helvetica Neue"/>
              <a:buNone/>
              <a:defRPr sz="12800" b="0" i="0" u="none" strike="noStrike" cap="none">
                <a:solidFill>
                  <a:srgbClr val="FFFFFF"/>
                </a:solidFill>
                <a:latin typeface="Helvetica Neue"/>
                <a:ea typeface="Helvetica Neue"/>
                <a:cs typeface="Helvetica Neue"/>
                <a:sym typeface="Helvetica Neue"/>
              </a:defRPr>
            </a:lvl6pPr>
            <a:lvl7pPr marR="0" lvl="6" algn="ctr" rtl="0">
              <a:lnSpc>
                <a:spcPct val="100000"/>
              </a:lnSpc>
              <a:spcBef>
                <a:spcPts val="0"/>
              </a:spcBef>
              <a:spcAft>
                <a:spcPts val="0"/>
              </a:spcAft>
              <a:buClr>
                <a:srgbClr val="FFFFFF"/>
              </a:buClr>
              <a:buSzPts val="12800"/>
              <a:buFont typeface="Helvetica Neue"/>
              <a:buNone/>
              <a:defRPr sz="12800" b="0" i="0" u="none" strike="noStrike" cap="none">
                <a:solidFill>
                  <a:srgbClr val="FFFFFF"/>
                </a:solidFill>
                <a:latin typeface="Helvetica Neue"/>
                <a:ea typeface="Helvetica Neue"/>
                <a:cs typeface="Helvetica Neue"/>
                <a:sym typeface="Helvetica Neue"/>
              </a:defRPr>
            </a:lvl7pPr>
            <a:lvl8pPr marR="0" lvl="7" algn="ctr" rtl="0">
              <a:lnSpc>
                <a:spcPct val="100000"/>
              </a:lnSpc>
              <a:spcBef>
                <a:spcPts val="0"/>
              </a:spcBef>
              <a:spcAft>
                <a:spcPts val="0"/>
              </a:spcAft>
              <a:buClr>
                <a:srgbClr val="FFFFFF"/>
              </a:buClr>
              <a:buSzPts val="12800"/>
              <a:buFont typeface="Helvetica Neue"/>
              <a:buNone/>
              <a:defRPr sz="12800" b="0" i="0" u="none" strike="noStrike" cap="none">
                <a:solidFill>
                  <a:srgbClr val="FFFFFF"/>
                </a:solidFill>
                <a:latin typeface="Helvetica Neue"/>
                <a:ea typeface="Helvetica Neue"/>
                <a:cs typeface="Helvetica Neue"/>
                <a:sym typeface="Helvetica Neue"/>
              </a:defRPr>
            </a:lvl8pPr>
            <a:lvl9pPr marR="0" lvl="8" algn="ctr" rtl="0">
              <a:lnSpc>
                <a:spcPct val="100000"/>
              </a:lnSpc>
              <a:spcBef>
                <a:spcPts val="0"/>
              </a:spcBef>
              <a:spcAft>
                <a:spcPts val="0"/>
              </a:spcAft>
              <a:buClr>
                <a:srgbClr val="FFFFFF"/>
              </a:buClr>
              <a:buSzPts val="12800"/>
              <a:buFont typeface="Helvetica Neue"/>
              <a:buNone/>
              <a:defRPr sz="12800" b="0" i="0" u="none" strike="noStrike" cap="none">
                <a:solidFill>
                  <a:srgbClr val="FFFFFF"/>
                </a:solidFill>
                <a:latin typeface="Helvetica Neue"/>
                <a:ea typeface="Helvetica Neue"/>
                <a:cs typeface="Helvetica Neue"/>
                <a:sym typeface="Helvetica Neue"/>
              </a:defRPr>
            </a:lvl9pPr>
          </a:lstStyle>
          <a:p>
            <a:endParaRPr/>
          </a:p>
        </p:txBody>
      </p:sp>
      <p:sp>
        <p:nvSpPr>
          <p:cNvPr id="8" name="Google Shape;8;p1"/>
          <p:cNvSpPr txBox="1">
            <a:spLocks noGrp="1"/>
          </p:cNvSpPr>
          <p:nvPr>
            <p:ph type="sldNum" idx="12"/>
          </p:nvPr>
        </p:nvSpPr>
        <p:spPr>
          <a:xfrm>
            <a:off x="11939981" y="14089063"/>
            <a:ext cx="494513" cy="502335"/>
          </a:xfrm>
          <a:prstGeom prst="rect">
            <a:avLst/>
          </a:prstGeom>
          <a:noFill/>
          <a:ln>
            <a:noFill/>
          </a:ln>
        </p:spPr>
        <p:txBody>
          <a:bodyPr spcFirstLastPara="1" wrap="square" lIns="71425" tIns="71425" rIns="71425" bIns="71425" anchor="t" anchorCtr="0">
            <a:noAutofit/>
          </a:bodyPr>
          <a:lstStyle>
            <a:lvl1pPr marL="0" marR="0" lvl="0" indent="0" algn="ctr" rtl="0">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1pPr>
            <a:lvl2pPr marL="0" marR="0" lvl="1" indent="0" algn="ctr" rtl="0">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2pPr>
            <a:lvl3pPr marL="0" marR="0" lvl="2" indent="0" algn="ctr" rtl="0">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3pPr>
            <a:lvl4pPr marL="0" marR="0" lvl="3" indent="0" algn="ctr" rtl="0">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4pPr>
            <a:lvl5pPr marL="0" marR="0" lvl="4" indent="0" algn="ctr" rtl="0">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5pPr>
            <a:lvl6pPr marL="0" marR="0" lvl="5" indent="0" algn="ctr" rtl="0">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6pPr>
            <a:lvl7pPr marL="0" marR="0" lvl="6" indent="0" algn="ctr" rtl="0">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7pPr>
            <a:lvl8pPr marL="0" marR="0" lvl="7" indent="0" algn="ctr" rtl="0">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8pPr>
            <a:lvl9pPr marL="0" marR="0" lvl="8" indent="0" algn="ctr" rtl="0">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a:t>‹Nº›</a:t>
            </a:fld>
            <a:endParaRPr dirty="0"/>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hyperlink" Target="https://github.com/Proyecto-API/Proyecto-API/blob/Entregables-propuestos/Recoleccion%20de%20Informacion%20-%20La%20Molienda.xlsx" TargetMode="External"/><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hyperlink" Target="https://github.com/Proyecto-API/Proyecto-API/blob/Entregables-propuestos/Inventarios%20-%20La%20Molienda%20corregido.png" TargetMode="External"/><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hyperlink" Target="https://github.com/Proyecto-API/Proyecto-API/blob/Entregables-propuestos/IEEE830.docx"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hyperlink" Target="https://github.com/Proyecto-API/Proyecto-API/blob/Entregables-propuestos/IEEE830.docx" TargetMode="External"/><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2.png"/><Relationship Id="rId4" Type="http://schemas.openxmlformats.org/officeDocument/2006/relationships/hyperlink" Target="https://github.com/Proyecto-API/Proyecto-API/blob/Entregables-propuestos/Historias%20de%20Usuario.xlsx"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hyperlink" Target="https://github.com/Proyecto-API/Proyecto-API/blob/Entregables-propuestos/Diagrama%20de%20Clases%20en%201NF%20-%20Proyecto%20API.jpg" TargetMode="External"/><Relationship Id="rId4" Type="http://schemas.openxmlformats.org/officeDocument/2006/relationships/image" Target="../media/image9.jpg"/></Relationships>
</file>

<file path=ppt/slides/_rels/slide16.xml.rels><?xml version="1.0" encoding="UTF-8" standalone="yes"?>
<Relationships xmlns="http://schemas.openxmlformats.org/package/2006/relationships"><Relationship Id="rId8" Type="http://schemas.openxmlformats.org/officeDocument/2006/relationships/hyperlink" Target="https://github.com/Proyecto-API/Proyecto-API/blob/master/API-Proyecto.zip" TargetMode="External"/><Relationship Id="rId3" Type="http://schemas.openxmlformats.org/officeDocument/2006/relationships/image" Target="../media/image4.png"/><Relationship Id="rId7"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2.png"/><Relationship Id="rId4" Type="http://schemas.openxmlformats.org/officeDocument/2006/relationships/hyperlink" Target="https://github.com/Proyecto-API/Proyecto-API/blob/Entregables-propuestos/Empresa%20La%20Molienda.zip" TargetMode="External"/></Relationships>
</file>

<file path=ppt/slides/_rels/slide17.xml.rels><?xml version="1.0" encoding="UTF-8" standalone="yes"?>
<Relationships xmlns="http://schemas.openxmlformats.org/package/2006/relationships"><Relationship Id="rId8" Type="http://schemas.openxmlformats.org/officeDocument/2006/relationships/hyperlink" Target="https://github.com/Proyecto-API/Proyecto-API/blob/master/API-Proyecto.zip" TargetMode="External"/><Relationship Id="rId3" Type="http://schemas.openxmlformats.org/officeDocument/2006/relationships/image" Target="../media/image4.png"/><Relationship Id="rId7" Type="http://schemas.openxmlformats.org/officeDocument/2006/relationships/hyperlink" Target="https://github.com/Proyecto-API/Proyecto-API/blob/Entregables-propuestos/Empresa%20La%20Molienda.zip" TargetMode="External"/><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8" Type="http://schemas.openxmlformats.org/officeDocument/2006/relationships/hyperlink" Target="https://github.com/Proyecto-API/Proyecto-API/blob/master/API-Proyecto.zip" TargetMode="External"/><Relationship Id="rId3" Type="http://schemas.openxmlformats.org/officeDocument/2006/relationships/image" Target="../media/image4.png"/><Relationship Id="rId7" Type="http://schemas.openxmlformats.org/officeDocument/2006/relationships/hyperlink" Target="https://github.com/Proyecto-API/Proyecto-API/blob/Entregables-propuestos/Empresa%20La%20Molienda.zip" TargetMode="External"/><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hyperlink" Target="https://github.com/Proyecto-API/Proyecto-API/blob/Entregables-propuestos/Diagrama%20Relacional%20Notaci%C3%B3n%20Crow's%20Foot%203NF-%20Proyecto%20API.jpg" TargetMode="External"/><Relationship Id="rId4" Type="http://schemas.openxmlformats.org/officeDocument/2006/relationships/image" Target="../media/image16.jp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hyperlink" Target="https://github.com/Proyecto-API/Proyecto-API/blob/Entregables-propuestos/Diagrama%20de%20Distribuci%C3%B2n%20-%20La%20Molienda.jpg" TargetMode="External"/><Relationship Id="rId4" Type="http://schemas.openxmlformats.org/officeDocument/2006/relationships/image" Target="../media/image17.jpg"/></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hyperlink" Target="https://github.com/Proyecto-API/Proyecto-API/tree/Entregables-propuestos" TargetMode="External"/><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4.png"/><Relationship Id="rId7"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2.png"/><Relationship Id="rId4" Type="http://schemas.openxmlformats.org/officeDocument/2006/relationships/hyperlink" Target="https://github.com/Proyecto-API/Proyecto-API/blob/Entregables-propuestos/Diagrama%20de%20Gantt%20Project%20-%20Proyecto%20API.mpp" TargetMode="External"/><Relationship Id="rId9" Type="http://schemas.openxmlformats.org/officeDocument/2006/relationships/hyperlink" Target="https://github.com/Proyecto-API/Proyecto-API/blob/Entregables-propuestos/Diagrama%20de%20Gantt%20Excel%20-%20Proyecto%20API.xlsx"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chart" Target="../charts/chart2.xml"/><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chart" Target="../charts/chart1.xml"/><Relationship Id="rId5" Type="http://schemas.openxmlformats.org/officeDocument/2006/relationships/image" Target="../media/image2.png"/><Relationship Id="rId4" Type="http://schemas.openxmlformats.org/officeDocument/2006/relationships/hyperlink" Target="https://github.com/Proyecto-API/Proyecto-API/blob/Entregables-propuestos/Informe%20Recursos%20Humanos.docx"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hyperlink" Target="https://github.com/Proyecto-API/Proyecto-API/blob/Entregables-propuestos/Informe%20Recursos%20Humanos.docx" TargetMode="External"/><Relationship Id="rId5" Type="http://schemas.openxmlformats.org/officeDocument/2006/relationships/image" Target="../media/image22.png"/><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chart" Target="../charts/chart4.xml"/><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chart" Target="../charts/chart3.xml"/><Relationship Id="rId5" Type="http://schemas.openxmlformats.org/officeDocument/2006/relationships/image" Target="../media/image2.png"/><Relationship Id="rId4" Type="http://schemas.openxmlformats.org/officeDocument/2006/relationships/hyperlink" Target="https://github.com/Proyecto-API/Proyecto-API/blob/Entregables-propuestos/Informe%20Recursos%20Tecnol%C3%B3gicos.docx"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hyperlink" Target="https://github.com/Proyecto-API/Proyecto-API/blob/Entregables-propuestos/Informe%20Recursos%20Tecnol%C3%B3gicos.docx" TargetMode="External"/><Relationship Id="rId5" Type="http://schemas.openxmlformats.org/officeDocument/2006/relationships/image" Target="../media/image23.png"/><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chart" Target="../charts/chart5.xml"/><Relationship Id="rId5" Type="http://schemas.openxmlformats.org/officeDocument/2006/relationships/image" Target="../media/image2.png"/><Relationship Id="rId4" Type="http://schemas.openxmlformats.org/officeDocument/2006/relationships/hyperlink" Target="https://github.com/Proyecto-API/Proyecto-API/blob/Entregables-propuestos/Informe%20de%20Costos%20del%20Proyecto.docx"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8.xml"/><Relationship Id="rId1" Type="http://schemas.openxmlformats.org/officeDocument/2006/relationships/slideLayout" Target="../slideLayouts/slideLayout1.xml"/><Relationship Id="rId6" Type="http://schemas.openxmlformats.org/officeDocument/2006/relationships/hyperlink" Target="https://github.com/Proyecto-API/Proyecto-API/blob/Entregables-propuestos/Informe%20de%20Costos%20del%20Proyecto.docx" TargetMode="External"/><Relationship Id="rId5" Type="http://schemas.openxmlformats.org/officeDocument/2006/relationships/chart" Target="../charts/chart6.xml"/><Relationship Id="rId4" Type="http://schemas.openxmlformats.org/officeDocument/2006/relationships/image" Target="../media/image2.png"/></Relationships>
</file>

<file path=ppt/slides/_rels/slide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hyperlink" Target="https://github.com/Proyecto-API/Proyecto-API/blob/Entregables-propuestos/Informe%20de%20Costos%20del%20Proyecto.docx" TargetMode="External"/><Relationship Id="rId5" Type="http://schemas.openxmlformats.org/officeDocument/2006/relationships/image" Target="../media/image24.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8" Type="http://schemas.openxmlformats.org/officeDocument/2006/relationships/slide" Target="slide20.xml"/><Relationship Id="rId13" Type="http://schemas.openxmlformats.org/officeDocument/2006/relationships/slide" Target="slide4.xml"/><Relationship Id="rId18" Type="http://schemas.openxmlformats.org/officeDocument/2006/relationships/slide" Target="slide14.xml"/><Relationship Id="rId3" Type="http://schemas.openxmlformats.org/officeDocument/2006/relationships/image" Target="../media/image4.png"/><Relationship Id="rId7" Type="http://schemas.openxmlformats.org/officeDocument/2006/relationships/slide" Target="slide19.xml"/><Relationship Id="rId12" Type="http://schemas.openxmlformats.org/officeDocument/2006/relationships/slide" Target="slide30.xml"/><Relationship Id="rId17" Type="http://schemas.openxmlformats.org/officeDocument/2006/relationships/slide" Target="slide13.xml"/><Relationship Id="rId2" Type="http://schemas.openxmlformats.org/officeDocument/2006/relationships/notesSlide" Target="../notesSlides/notesSlide3.xml"/><Relationship Id="rId16" Type="http://schemas.openxmlformats.org/officeDocument/2006/relationships/slide" Target="slide12.xml"/><Relationship Id="rId1" Type="http://schemas.openxmlformats.org/officeDocument/2006/relationships/slideLayout" Target="../slideLayouts/slideLayout1.xml"/><Relationship Id="rId6" Type="http://schemas.openxmlformats.org/officeDocument/2006/relationships/slide" Target="slide16.xml"/><Relationship Id="rId11" Type="http://schemas.openxmlformats.org/officeDocument/2006/relationships/slide" Target="slide25.xml"/><Relationship Id="rId5" Type="http://schemas.openxmlformats.org/officeDocument/2006/relationships/slide" Target="slide15.xml"/><Relationship Id="rId15" Type="http://schemas.openxmlformats.org/officeDocument/2006/relationships/slide" Target="slide11.xml"/><Relationship Id="rId10" Type="http://schemas.openxmlformats.org/officeDocument/2006/relationships/slide" Target="slide22.xml"/><Relationship Id="rId4" Type="http://schemas.openxmlformats.org/officeDocument/2006/relationships/image" Target="../media/image2.png"/><Relationship Id="rId9" Type="http://schemas.openxmlformats.org/officeDocument/2006/relationships/slide" Target="slide21.xml"/><Relationship Id="rId14" Type="http://schemas.openxmlformats.org/officeDocument/2006/relationships/slide" Target="slide9.xml"/></Relationships>
</file>

<file path=ppt/slides/_rels/slide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0.xml"/><Relationship Id="rId1" Type="http://schemas.openxmlformats.org/officeDocument/2006/relationships/slideLayout" Target="../slideLayouts/slideLayout1.xml"/><Relationship Id="rId6" Type="http://schemas.openxmlformats.org/officeDocument/2006/relationships/hyperlink" Target="https://github.com/Proyecto-API/Proyecto-API/blob/Entregables-propuestos/Normalizaci%C3%B3n%20-%20Proyecto%20API%20.xlsx" TargetMode="External"/><Relationship Id="rId5" Type="http://schemas.openxmlformats.org/officeDocument/2006/relationships/image" Target="../media/image25.PNG"/><Relationship Id="rId4" Type="http://schemas.openxmlformats.org/officeDocument/2006/relationships/image" Target="../media/image2.png"/></Relationships>
</file>

<file path=ppt/slides/_rels/slide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1.xml"/><Relationship Id="rId1" Type="http://schemas.openxmlformats.org/officeDocument/2006/relationships/slideLayout" Target="../slideLayouts/slideLayout1.xml"/><Relationship Id="rId6" Type="http://schemas.openxmlformats.org/officeDocument/2006/relationships/hyperlink" Target="https://github.com/Proyecto-API/Proyecto-API/blob/Entregables-propuestos/Proyecto%20API.sql" TargetMode="External"/><Relationship Id="rId5" Type="http://schemas.openxmlformats.org/officeDocument/2006/relationships/image" Target="../media/image26.PNG"/><Relationship Id="rId4" Type="http://schemas.openxmlformats.org/officeDocument/2006/relationships/image" Target="../media/image2.png"/></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hyperlink" Target="https://github.com/Proyecto-API/Proyecto-API/blob/master/Ficha%20T%C3%A9cnica.docx"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hyperlink" Target="https://github.com/Proyecto-API/Proyecto-API/blob/master/Ficha%20T%C3%A9cnica.docx" TargetMode="Externa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hyperlink" Target="https://github.com/Proyecto-API/Proyecto-API/blob/master/Ficha%20T%C3%A9cnica.docx" TargetMode="External"/><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hyperlink" Target="https://github.com/Proyecto-API/Proyecto-API/blob/master/Ficha%20T%C3%A9cnica.docx" TargetMode="External"/><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hyperlink" Target="https://github.com/Proyecto-API/Proyecto-API/blob/master/Ficha%20T%C3%A9cnica.docx" TargetMode="External"/><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slide" Target="slide10.xml"/><Relationship Id="rId5" Type="http://schemas.openxmlformats.org/officeDocument/2006/relationships/image" Target="../media/image2.png"/><Relationship Id="rId4" Type="http://schemas.openxmlformats.org/officeDocument/2006/relationships/hyperlink" Target="https://github.com/Proyecto-API/Proyecto-API/blob/Entregables-propuestos/Recoleccion%20de%20Informacion%20-%20La%20Molienda.xlsx"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8"/>
        <p:cNvGrpSpPr/>
        <p:nvPr/>
      </p:nvGrpSpPr>
      <p:grpSpPr>
        <a:xfrm>
          <a:off x="0" y="0"/>
          <a:ext cx="0" cy="0"/>
          <a:chOff x="0" y="0"/>
          <a:chExt cx="0" cy="0"/>
        </a:xfrm>
      </p:grpSpPr>
      <p:sp>
        <p:nvSpPr>
          <p:cNvPr id="59" name="Google Shape;59;p14"/>
          <p:cNvSpPr txBox="1"/>
          <p:nvPr/>
        </p:nvSpPr>
        <p:spPr>
          <a:xfrm>
            <a:off x="3781169" y="2224224"/>
            <a:ext cx="18138557" cy="3245122"/>
          </a:xfrm>
          <a:prstGeom prst="rect">
            <a:avLst/>
          </a:prstGeom>
          <a:noFill/>
          <a:ln>
            <a:noFill/>
          </a:ln>
        </p:spPr>
        <p:txBody>
          <a:bodyPr spcFirstLastPara="1" wrap="square" lIns="71425" tIns="71425" rIns="71425" bIns="71425" anchor="b" anchorCtr="0">
            <a:noAutofit/>
          </a:bodyPr>
          <a:lstStyle/>
          <a:p>
            <a:pPr marL="36575" marR="36575" lvl="0" indent="12191" algn="r" rtl="0">
              <a:lnSpc>
                <a:spcPct val="80000"/>
              </a:lnSpc>
              <a:spcBef>
                <a:spcPts val="0"/>
              </a:spcBef>
              <a:spcAft>
                <a:spcPts val="0"/>
              </a:spcAft>
              <a:buClr>
                <a:srgbClr val="434343"/>
              </a:buClr>
              <a:buSzPts val="8160"/>
              <a:buFont typeface="Calibri"/>
              <a:buNone/>
            </a:pPr>
            <a:r>
              <a:rPr lang="es-ES" sz="8160" b="1" i="0" u="none" strike="noStrike" cap="none" dirty="0">
                <a:solidFill>
                  <a:srgbClr val="434343"/>
                </a:solidFill>
                <a:latin typeface="Calibri"/>
                <a:ea typeface="Calibri"/>
                <a:cs typeface="Calibri"/>
                <a:sym typeface="Calibri"/>
              </a:rPr>
              <a:t>Centro de Electricidad, Electrónica y Comunicaciones </a:t>
            </a:r>
            <a:endParaRPr lang="es-ES" dirty="0"/>
          </a:p>
          <a:p>
            <a:pPr marL="36575" marR="36575" lvl="0" indent="12191" algn="r" rtl="0">
              <a:lnSpc>
                <a:spcPct val="80000"/>
              </a:lnSpc>
              <a:spcBef>
                <a:spcPts val="0"/>
              </a:spcBef>
              <a:spcAft>
                <a:spcPts val="0"/>
              </a:spcAft>
              <a:buClr>
                <a:srgbClr val="434343"/>
              </a:buClr>
              <a:buSzPts val="8160"/>
              <a:buFont typeface="Calibri"/>
              <a:buNone/>
            </a:pPr>
            <a:r>
              <a:rPr lang="es-ES" sz="8160" b="1" i="0" u="none" strike="noStrike" cap="none" dirty="0">
                <a:solidFill>
                  <a:srgbClr val="434343"/>
                </a:solidFill>
                <a:latin typeface="Calibri"/>
                <a:ea typeface="Calibri"/>
                <a:cs typeface="Calibri"/>
                <a:sym typeface="Calibri"/>
              </a:rPr>
              <a:t>Tercer y cuarto trimestre</a:t>
            </a:r>
            <a:endParaRPr lang="es-ES" dirty="0"/>
          </a:p>
        </p:txBody>
      </p:sp>
      <p:pic>
        <p:nvPicPr>
          <p:cNvPr id="2" name="Imagen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801308" y="11472849"/>
            <a:ext cx="1712102" cy="171210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1"/>
        <p:cNvGrpSpPr/>
        <p:nvPr/>
      </p:nvGrpSpPr>
      <p:grpSpPr>
        <a:xfrm>
          <a:off x="0" y="0"/>
          <a:ext cx="0" cy="0"/>
          <a:chOff x="0" y="0"/>
          <a:chExt cx="0" cy="0"/>
        </a:xfrm>
      </p:grpSpPr>
      <p:sp>
        <p:nvSpPr>
          <p:cNvPr id="92" name="Google Shape;92;p19"/>
          <p:cNvSpPr txBox="1"/>
          <p:nvPr/>
        </p:nvSpPr>
        <p:spPr>
          <a:xfrm>
            <a:off x="232440" y="-114513"/>
            <a:ext cx="18904646" cy="2290069"/>
          </a:xfrm>
          <a:prstGeom prst="rect">
            <a:avLst/>
          </a:prstGeom>
          <a:noFill/>
          <a:ln>
            <a:noFill/>
          </a:ln>
        </p:spPr>
        <p:txBody>
          <a:bodyPr spcFirstLastPara="1" wrap="square" lIns="71425" tIns="71425" rIns="71425" bIns="71425" anchor="b" anchorCtr="0">
            <a:noAutofit/>
          </a:bodyPr>
          <a:lstStyle/>
          <a:p>
            <a:pPr marL="38100" marR="38100" lvl="0" indent="12700" algn="ctr" rtl="0">
              <a:lnSpc>
                <a:spcPct val="80000"/>
              </a:lnSpc>
              <a:spcBef>
                <a:spcPts val="0"/>
              </a:spcBef>
              <a:spcAft>
                <a:spcPts val="0"/>
              </a:spcAft>
              <a:buClr>
                <a:srgbClr val="FFFFFF"/>
              </a:buClr>
              <a:buSzPts val="10000"/>
              <a:buFont typeface="Calibri"/>
              <a:buNone/>
            </a:pPr>
            <a:r>
              <a:rPr lang="es-CO" sz="10000" b="1" i="0" u="none" strike="noStrike" cap="none" dirty="0">
                <a:solidFill>
                  <a:srgbClr val="FFFFFF"/>
                </a:solidFill>
                <a:latin typeface="Calibri"/>
                <a:ea typeface="Calibri"/>
                <a:cs typeface="Calibri"/>
                <a:sym typeface="Calibri"/>
              </a:rPr>
              <a:t>Levantamiento de Información</a:t>
            </a:r>
            <a:endParaRPr dirty="0"/>
          </a:p>
        </p:txBody>
      </p:sp>
      <p:sp>
        <p:nvSpPr>
          <p:cNvPr id="93" name="Google Shape;93;p19"/>
          <p:cNvSpPr/>
          <p:nvPr/>
        </p:nvSpPr>
        <p:spPr>
          <a:xfrm>
            <a:off x="1692067" y="2170823"/>
            <a:ext cx="1033398" cy="98763"/>
          </a:xfrm>
          <a:prstGeom prst="rect">
            <a:avLst/>
          </a:prstGeom>
          <a:solidFill>
            <a:srgbClr val="FFFFFF"/>
          </a:solidFill>
          <a:ln>
            <a:noFill/>
          </a:ln>
        </p:spPr>
        <p:txBody>
          <a:bodyPr spcFirstLastPara="1" wrap="square" lIns="71425" tIns="71425" rIns="71425" bIns="71425" anchor="ctr" anchorCtr="0">
            <a:noAutofit/>
          </a:bodyPr>
          <a:lstStyle/>
          <a:p>
            <a:pPr marL="0" marR="0" lvl="0" indent="0" algn="ctr" rtl="0">
              <a:lnSpc>
                <a:spcPct val="100000"/>
              </a:lnSpc>
              <a:spcBef>
                <a:spcPts val="0"/>
              </a:spcBef>
              <a:spcAft>
                <a:spcPts val="0"/>
              </a:spcAft>
              <a:buClr>
                <a:srgbClr val="FFFFFF"/>
              </a:buClr>
              <a:buSzPts val="3600"/>
              <a:buFont typeface="Helvetica Neue"/>
              <a:buNone/>
            </a:pPr>
            <a:endParaRPr sz="3600" b="1" i="0" u="none" strike="noStrike" cap="none" dirty="0">
              <a:solidFill>
                <a:srgbClr val="FFFFFF"/>
              </a:solidFill>
              <a:latin typeface="Helvetica Neue"/>
              <a:ea typeface="Helvetica Neue"/>
              <a:cs typeface="Helvetica Neue"/>
              <a:sym typeface="Helvetica Neue"/>
            </a:endParaRPr>
          </a:p>
        </p:txBody>
      </p:sp>
      <p:pic>
        <p:nvPicPr>
          <p:cNvPr id="7" name="Imagen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133514" y="13493772"/>
            <a:ext cx="1294576" cy="1294576"/>
          </a:xfrm>
          <a:prstGeom prst="rect">
            <a:avLst/>
          </a:prstGeom>
        </p:spPr>
      </p:pic>
      <p:sp>
        <p:nvSpPr>
          <p:cNvPr id="4" name="CuadroTexto 3">
            <a:extLst>
              <a:ext uri="{FF2B5EF4-FFF2-40B4-BE49-F238E27FC236}">
                <a16:creationId xmlns:a16="http://schemas.microsoft.com/office/drawing/2014/main" id="{830A59CC-2375-4A9A-B089-6B3E9FEE5E0E}"/>
              </a:ext>
            </a:extLst>
          </p:cNvPr>
          <p:cNvSpPr txBox="1"/>
          <p:nvPr/>
        </p:nvSpPr>
        <p:spPr>
          <a:xfrm>
            <a:off x="4552131" y="4090556"/>
            <a:ext cx="4086538" cy="1015663"/>
          </a:xfrm>
          <a:prstGeom prst="rect">
            <a:avLst/>
          </a:prstGeom>
          <a:noFill/>
        </p:spPr>
        <p:txBody>
          <a:bodyPr wrap="square" rtlCol="0">
            <a:spAutoFit/>
          </a:bodyPr>
          <a:lstStyle/>
          <a:p>
            <a:r>
              <a:rPr lang="es-MX" sz="6000" dirty="0">
                <a:solidFill>
                  <a:srgbClr val="434343"/>
                </a:solidFill>
              </a:rPr>
              <a:t>Tabulación</a:t>
            </a:r>
          </a:p>
        </p:txBody>
      </p:sp>
      <p:pic>
        <p:nvPicPr>
          <p:cNvPr id="8" name="Imagen 7">
            <a:extLst>
              <a:ext uri="{FF2B5EF4-FFF2-40B4-BE49-F238E27FC236}">
                <a16:creationId xmlns:a16="http://schemas.microsoft.com/office/drawing/2014/main" id="{382405AE-23FC-452C-B163-ACCB4631533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5921" y="5420980"/>
            <a:ext cx="11498959" cy="5853083"/>
          </a:xfrm>
          <a:prstGeom prst="rect">
            <a:avLst/>
          </a:prstGeom>
        </p:spPr>
      </p:pic>
      <p:pic>
        <p:nvPicPr>
          <p:cNvPr id="9" name="Imagen 8">
            <a:extLst>
              <a:ext uri="{FF2B5EF4-FFF2-40B4-BE49-F238E27FC236}">
                <a16:creationId xmlns:a16="http://schemas.microsoft.com/office/drawing/2014/main" id="{B1E37A1D-2AAE-4C26-B96F-56B996730CF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344880" y="5489923"/>
            <a:ext cx="11498958" cy="5853083"/>
          </a:xfrm>
          <a:prstGeom prst="rect">
            <a:avLst/>
          </a:prstGeom>
        </p:spPr>
      </p:pic>
      <p:sp>
        <p:nvSpPr>
          <p:cNvPr id="10" name="CuadroTexto 9">
            <a:extLst>
              <a:ext uri="{FF2B5EF4-FFF2-40B4-BE49-F238E27FC236}">
                <a16:creationId xmlns:a16="http://schemas.microsoft.com/office/drawing/2014/main" id="{F92475BE-A3D9-456E-A4A3-E2B7A2752DB2}"/>
              </a:ext>
            </a:extLst>
          </p:cNvPr>
          <p:cNvSpPr txBox="1"/>
          <p:nvPr/>
        </p:nvSpPr>
        <p:spPr>
          <a:xfrm>
            <a:off x="16447487" y="4090556"/>
            <a:ext cx="3293744" cy="1015663"/>
          </a:xfrm>
          <a:prstGeom prst="rect">
            <a:avLst/>
          </a:prstGeom>
          <a:noFill/>
        </p:spPr>
        <p:txBody>
          <a:bodyPr wrap="square" rtlCol="0">
            <a:spAutoFit/>
          </a:bodyPr>
          <a:lstStyle/>
          <a:p>
            <a:r>
              <a:rPr lang="es-MX" sz="6000" dirty="0">
                <a:solidFill>
                  <a:srgbClr val="434343"/>
                </a:solidFill>
              </a:rPr>
              <a:t>Gráficas</a:t>
            </a:r>
          </a:p>
        </p:txBody>
      </p:sp>
      <p:sp>
        <p:nvSpPr>
          <p:cNvPr id="12" name="CuadroTexto 11">
            <a:hlinkClick r:id="rId7"/>
            <a:extLst>
              <a:ext uri="{FF2B5EF4-FFF2-40B4-BE49-F238E27FC236}">
                <a16:creationId xmlns:a16="http://schemas.microsoft.com/office/drawing/2014/main" id="{74160D6D-DC0C-4FE0-AE37-7A67B603779D}"/>
              </a:ext>
            </a:extLst>
          </p:cNvPr>
          <p:cNvSpPr txBox="1"/>
          <p:nvPr/>
        </p:nvSpPr>
        <p:spPr>
          <a:xfrm>
            <a:off x="901213" y="14613518"/>
            <a:ext cx="7141699" cy="646331"/>
          </a:xfrm>
          <a:prstGeom prst="rect">
            <a:avLst/>
          </a:prstGeom>
          <a:noFill/>
        </p:spPr>
        <p:txBody>
          <a:bodyPr wrap="none" rtlCol="0">
            <a:spAutoFit/>
          </a:bodyPr>
          <a:lstStyle/>
          <a:p>
            <a:r>
              <a:rPr lang="es-CO" sz="3600" dirty="0">
                <a:solidFill>
                  <a:srgbClr val="434343"/>
                </a:solidFill>
                <a:latin typeface="Calibri" panose="020F0502020204030204" pitchFamily="34" charset="0"/>
                <a:cs typeface="Calibri" panose="020F0502020204030204" pitchFamily="34" charset="0"/>
              </a:rPr>
              <a:t>Recolección de Información - GitHub</a:t>
            </a:r>
          </a:p>
        </p:txBody>
      </p:sp>
    </p:spTree>
    <p:extLst>
      <p:ext uri="{BB962C8B-B14F-4D97-AF65-F5344CB8AC3E}">
        <p14:creationId xmlns:p14="http://schemas.microsoft.com/office/powerpoint/2010/main" val="36336088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1"/>
        <p:cNvGrpSpPr/>
        <p:nvPr/>
      </p:nvGrpSpPr>
      <p:grpSpPr>
        <a:xfrm>
          <a:off x="0" y="0"/>
          <a:ext cx="0" cy="0"/>
          <a:chOff x="0" y="0"/>
          <a:chExt cx="0" cy="0"/>
        </a:xfrm>
      </p:grpSpPr>
      <p:sp>
        <p:nvSpPr>
          <p:cNvPr id="92" name="Google Shape;92;p19"/>
          <p:cNvSpPr txBox="1"/>
          <p:nvPr/>
        </p:nvSpPr>
        <p:spPr>
          <a:xfrm>
            <a:off x="232440" y="-114513"/>
            <a:ext cx="6037731" cy="2290069"/>
          </a:xfrm>
          <a:prstGeom prst="rect">
            <a:avLst/>
          </a:prstGeom>
          <a:noFill/>
          <a:ln>
            <a:noFill/>
          </a:ln>
        </p:spPr>
        <p:txBody>
          <a:bodyPr spcFirstLastPara="1" wrap="square" lIns="71425" tIns="71425" rIns="71425" bIns="71425" anchor="b" anchorCtr="0">
            <a:noAutofit/>
          </a:bodyPr>
          <a:lstStyle/>
          <a:p>
            <a:pPr marL="38100" marR="38100" lvl="0" indent="12700" algn="ctr" rtl="0">
              <a:lnSpc>
                <a:spcPct val="80000"/>
              </a:lnSpc>
              <a:spcBef>
                <a:spcPts val="0"/>
              </a:spcBef>
              <a:spcAft>
                <a:spcPts val="0"/>
              </a:spcAft>
              <a:buClr>
                <a:srgbClr val="FFFFFF"/>
              </a:buClr>
              <a:buSzPts val="10000"/>
              <a:buFont typeface="Calibri"/>
              <a:buNone/>
            </a:pPr>
            <a:r>
              <a:rPr lang="es-CO" sz="10000" b="1" i="0" u="none" strike="noStrike" cap="none" dirty="0">
                <a:solidFill>
                  <a:srgbClr val="FFFFFF"/>
                </a:solidFill>
                <a:latin typeface="Calibri"/>
                <a:ea typeface="Calibri"/>
                <a:cs typeface="Calibri"/>
                <a:sym typeface="Calibri"/>
              </a:rPr>
              <a:t>BPMN</a:t>
            </a:r>
            <a:endParaRPr dirty="0"/>
          </a:p>
        </p:txBody>
      </p:sp>
      <p:sp>
        <p:nvSpPr>
          <p:cNvPr id="93" name="Google Shape;93;p19"/>
          <p:cNvSpPr/>
          <p:nvPr/>
        </p:nvSpPr>
        <p:spPr>
          <a:xfrm>
            <a:off x="1692067" y="2170823"/>
            <a:ext cx="1033398" cy="98763"/>
          </a:xfrm>
          <a:prstGeom prst="rect">
            <a:avLst/>
          </a:prstGeom>
          <a:solidFill>
            <a:srgbClr val="FFFFFF"/>
          </a:solidFill>
          <a:ln>
            <a:noFill/>
          </a:ln>
        </p:spPr>
        <p:txBody>
          <a:bodyPr spcFirstLastPara="1" wrap="square" lIns="71425" tIns="71425" rIns="71425" bIns="71425" anchor="ctr" anchorCtr="0">
            <a:noAutofit/>
          </a:bodyPr>
          <a:lstStyle/>
          <a:p>
            <a:pPr marL="0" marR="0" lvl="0" indent="0" algn="ctr" rtl="0">
              <a:lnSpc>
                <a:spcPct val="100000"/>
              </a:lnSpc>
              <a:spcBef>
                <a:spcPts val="0"/>
              </a:spcBef>
              <a:spcAft>
                <a:spcPts val="0"/>
              </a:spcAft>
              <a:buClr>
                <a:srgbClr val="FFFFFF"/>
              </a:buClr>
              <a:buSzPts val="3600"/>
              <a:buFont typeface="Helvetica Neue"/>
              <a:buNone/>
            </a:pPr>
            <a:endParaRPr sz="3600" b="1" i="0" u="none" strike="noStrike" cap="none" dirty="0">
              <a:solidFill>
                <a:srgbClr val="FFFFFF"/>
              </a:solidFill>
              <a:latin typeface="Helvetica Neue"/>
              <a:ea typeface="Helvetica Neue"/>
              <a:cs typeface="Helvetica Neue"/>
              <a:sym typeface="Helvetica Neue"/>
            </a:endParaRPr>
          </a:p>
        </p:txBody>
      </p:sp>
      <p:pic>
        <p:nvPicPr>
          <p:cNvPr id="2" name="Imagen 1"/>
          <p:cNvPicPr>
            <a:picLocks noChangeAspect="1"/>
          </p:cNvPicPr>
          <p:nvPr/>
        </p:nvPicPr>
        <p:blipFill>
          <a:blip r:embed="rId4"/>
          <a:srcRect/>
          <a:stretch/>
        </p:blipFill>
        <p:spPr>
          <a:xfrm>
            <a:off x="901213" y="3781902"/>
            <a:ext cx="22513958" cy="10354297"/>
          </a:xfrm>
          <a:prstGeom prst="rect">
            <a:avLst/>
          </a:prstGeom>
          <a:ln>
            <a:noFill/>
          </a:ln>
        </p:spPr>
      </p:pic>
      <p:sp>
        <p:nvSpPr>
          <p:cNvPr id="3" name="CuadroTexto 2">
            <a:hlinkClick r:id="rId5"/>
          </p:cNvPr>
          <p:cNvSpPr txBox="1"/>
          <p:nvPr/>
        </p:nvSpPr>
        <p:spPr>
          <a:xfrm>
            <a:off x="901213" y="14613518"/>
            <a:ext cx="4943982" cy="646331"/>
          </a:xfrm>
          <a:prstGeom prst="rect">
            <a:avLst/>
          </a:prstGeom>
          <a:noFill/>
        </p:spPr>
        <p:txBody>
          <a:bodyPr wrap="none" rtlCol="0">
            <a:spAutoFit/>
          </a:bodyPr>
          <a:lstStyle/>
          <a:p>
            <a:r>
              <a:rPr lang="es-CO" sz="3600" dirty="0">
                <a:solidFill>
                  <a:srgbClr val="434343"/>
                </a:solidFill>
                <a:latin typeface="Calibri" panose="020F0502020204030204" pitchFamily="34" charset="0"/>
                <a:cs typeface="Calibri" panose="020F0502020204030204" pitchFamily="34" charset="0"/>
              </a:rPr>
              <a:t>Diagrama BPMN - GitHub</a:t>
            </a:r>
          </a:p>
        </p:txBody>
      </p:sp>
      <p:pic>
        <p:nvPicPr>
          <p:cNvPr id="7" name="Imagen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1133514" y="13493772"/>
            <a:ext cx="1294576" cy="1294576"/>
          </a:xfrm>
          <a:prstGeom prst="rect">
            <a:avLst/>
          </a:prstGeom>
        </p:spPr>
      </p:pic>
    </p:spTree>
    <p:extLst>
      <p:ext uri="{BB962C8B-B14F-4D97-AF65-F5344CB8AC3E}">
        <p14:creationId xmlns:p14="http://schemas.microsoft.com/office/powerpoint/2010/main" val="40223691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1"/>
        <p:cNvGrpSpPr/>
        <p:nvPr/>
      </p:nvGrpSpPr>
      <p:grpSpPr>
        <a:xfrm>
          <a:off x="0" y="0"/>
          <a:ext cx="0" cy="0"/>
          <a:chOff x="0" y="0"/>
          <a:chExt cx="0" cy="0"/>
        </a:xfrm>
      </p:grpSpPr>
      <p:sp>
        <p:nvSpPr>
          <p:cNvPr id="93" name="Google Shape;93;p19"/>
          <p:cNvSpPr/>
          <p:nvPr/>
        </p:nvSpPr>
        <p:spPr>
          <a:xfrm>
            <a:off x="1692067" y="2170823"/>
            <a:ext cx="1033398" cy="98763"/>
          </a:xfrm>
          <a:prstGeom prst="rect">
            <a:avLst/>
          </a:prstGeom>
          <a:solidFill>
            <a:srgbClr val="FFFFFF"/>
          </a:solidFill>
          <a:ln>
            <a:noFill/>
          </a:ln>
        </p:spPr>
        <p:txBody>
          <a:bodyPr spcFirstLastPara="1" wrap="square" lIns="71425" tIns="71425" rIns="71425" bIns="71425" anchor="ctr" anchorCtr="0">
            <a:noAutofit/>
          </a:bodyPr>
          <a:lstStyle/>
          <a:p>
            <a:pPr marL="0" marR="0" lvl="0" indent="0" algn="ctr" rtl="0">
              <a:lnSpc>
                <a:spcPct val="100000"/>
              </a:lnSpc>
              <a:spcBef>
                <a:spcPts val="0"/>
              </a:spcBef>
              <a:spcAft>
                <a:spcPts val="0"/>
              </a:spcAft>
              <a:buClr>
                <a:srgbClr val="FFFFFF"/>
              </a:buClr>
              <a:buSzPts val="3600"/>
              <a:buFont typeface="Helvetica Neue"/>
              <a:buNone/>
            </a:pPr>
            <a:endParaRPr sz="3600" b="1" i="0" u="none" strike="noStrike" cap="none" dirty="0">
              <a:solidFill>
                <a:srgbClr val="FFFFFF"/>
              </a:solidFill>
              <a:latin typeface="Helvetica Neue"/>
              <a:ea typeface="Helvetica Neue"/>
              <a:cs typeface="Helvetica Neue"/>
              <a:sym typeface="Helvetica Neue"/>
            </a:endParaRPr>
          </a:p>
        </p:txBody>
      </p:sp>
      <p:sp>
        <p:nvSpPr>
          <p:cNvPr id="3" name="CuadroTexto 2">
            <a:hlinkClick r:id="rId4"/>
          </p:cNvPr>
          <p:cNvSpPr txBox="1"/>
          <p:nvPr/>
        </p:nvSpPr>
        <p:spPr>
          <a:xfrm>
            <a:off x="901213" y="14613518"/>
            <a:ext cx="7252306" cy="646331"/>
          </a:xfrm>
          <a:prstGeom prst="rect">
            <a:avLst/>
          </a:prstGeom>
          <a:noFill/>
        </p:spPr>
        <p:txBody>
          <a:bodyPr wrap="none" rtlCol="0">
            <a:spAutoFit/>
          </a:bodyPr>
          <a:lstStyle/>
          <a:p>
            <a:r>
              <a:rPr lang="es-CO" sz="3600" dirty="0">
                <a:solidFill>
                  <a:srgbClr val="434343"/>
                </a:solidFill>
                <a:latin typeface="Calibri" panose="020F0502020204030204" pitchFamily="34" charset="0"/>
                <a:cs typeface="Calibri" panose="020F0502020204030204" pitchFamily="34" charset="0"/>
              </a:rPr>
              <a:t>Requerimientos Funcionales - GitHub</a:t>
            </a:r>
          </a:p>
        </p:txBody>
      </p:sp>
      <p:pic>
        <p:nvPicPr>
          <p:cNvPr id="7" name="Imagen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133514" y="13493772"/>
            <a:ext cx="1294576" cy="1294576"/>
          </a:xfrm>
          <a:prstGeom prst="rect">
            <a:avLst/>
          </a:prstGeom>
        </p:spPr>
      </p:pic>
      <p:graphicFrame>
        <p:nvGraphicFramePr>
          <p:cNvPr id="5" name="Tabla 4">
            <a:extLst>
              <a:ext uri="{FF2B5EF4-FFF2-40B4-BE49-F238E27FC236}">
                <a16:creationId xmlns:a16="http://schemas.microsoft.com/office/drawing/2014/main" id="{28CCB822-B53E-4C56-AAF2-FB5FE1B1B921}"/>
              </a:ext>
            </a:extLst>
          </p:cNvPr>
          <p:cNvGraphicFramePr>
            <a:graphicFrameLocks noGrp="1"/>
          </p:cNvGraphicFramePr>
          <p:nvPr>
            <p:extLst>
              <p:ext uri="{D42A27DB-BD31-4B8C-83A1-F6EECF244321}">
                <p14:modId xmlns:p14="http://schemas.microsoft.com/office/powerpoint/2010/main" val="238520836"/>
              </p:ext>
            </p:extLst>
          </p:nvPr>
        </p:nvGraphicFramePr>
        <p:xfrm>
          <a:off x="5925910" y="4174352"/>
          <a:ext cx="12532180" cy="4267200"/>
        </p:xfrm>
        <a:graphic>
          <a:graphicData uri="http://schemas.openxmlformats.org/drawingml/2006/table">
            <a:tbl>
              <a:tblPr firstRow="1" firstCol="1" bandRow="1"/>
              <a:tblGrid>
                <a:gridCol w="6266090">
                  <a:extLst>
                    <a:ext uri="{9D8B030D-6E8A-4147-A177-3AD203B41FA5}">
                      <a16:colId xmlns:a16="http://schemas.microsoft.com/office/drawing/2014/main" val="3383862116"/>
                    </a:ext>
                  </a:extLst>
                </a:gridCol>
                <a:gridCol w="6266090">
                  <a:extLst>
                    <a:ext uri="{9D8B030D-6E8A-4147-A177-3AD203B41FA5}">
                      <a16:colId xmlns:a16="http://schemas.microsoft.com/office/drawing/2014/main" val="90266062"/>
                    </a:ext>
                  </a:extLst>
                </a:gridCol>
              </a:tblGrid>
              <a:tr h="0">
                <a:tc>
                  <a:txBody>
                    <a:bodyPr/>
                    <a:lstStyle/>
                    <a:p>
                      <a:pPr>
                        <a:spcAft>
                          <a:spcPts val="0"/>
                        </a:spcAft>
                      </a:pPr>
                      <a:r>
                        <a:rPr lang="es-ES" sz="3200">
                          <a:effectLst/>
                          <a:latin typeface="Arial" panose="020B0604020202020204" pitchFamily="34" charset="0"/>
                          <a:ea typeface="Times New Roman" panose="02020603050405020304" pitchFamily="18" charset="0"/>
                          <a:cs typeface="Times New Roman" panose="02020603050405020304" pitchFamily="18" charset="0"/>
                        </a:rPr>
                        <a:t>Número de Requisito</a:t>
                      </a:r>
                      <a:endParaRPr lang="es-CO" sz="32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s-ES" sz="3200">
                          <a:effectLst/>
                          <a:latin typeface="Arial" panose="020B0604020202020204" pitchFamily="34" charset="0"/>
                          <a:ea typeface="Times New Roman" panose="02020603050405020304" pitchFamily="18" charset="0"/>
                          <a:cs typeface="Times New Roman" panose="02020603050405020304" pitchFamily="18" charset="0"/>
                        </a:rPr>
                        <a:t>RF1</a:t>
                      </a:r>
                      <a:endParaRPr lang="es-CO" sz="32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36552887"/>
                  </a:ext>
                </a:extLst>
              </a:tr>
              <a:tr h="0">
                <a:tc>
                  <a:txBody>
                    <a:bodyPr/>
                    <a:lstStyle/>
                    <a:p>
                      <a:pPr>
                        <a:spcAft>
                          <a:spcPts val="0"/>
                        </a:spcAft>
                      </a:pPr>
                      <a:r>
                        <a:rPr lang="es-ES" sz="3200">
                          <a:effectLst/>
                          <a:latin typeface="Arial" panose="020B0604020202020204" pitchFamily="34" charset="0"/>
                          <a:ea typeface="Times New Roman" panose="02020603050405020304" pitchFamily="18" charset="0"/>
                          <a:cs typeface="Times New Roman" panose="02020603050405020304" pitchFamily="18" charset="0"/>
                        </a:rPr>
                        <a:t>Nombre de Requisito</a:t>
                      </a:r>
                      <a:endParaRPr lang="es-CO" sz="32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s-ES" sz="3200">
                          <a:effectLst/>
                          <a:latin typeface="Arial" panose="020B0604020202020204" pitchFamily="34" charset="0"/>
                          <a:ea typeface="Times New Roman" panose="02020603050405020304" pitchFamily="18" charset="0"/>
                          <a:cs typeface="Times New Roman" panose="02020603050405020304" pitchFamily="18" charset="0"/>
                        </a:rPr>
                        <a:t>Iniciar Sesión</a:t>
                      </a:r>
                      <a:endParaRPr lang="es-CO" sz="32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59254390"/>
                  </a:ext>
                </a:extLst>
              </a:tr>
              <a:tr h="0">
                <a:tc>
                  <a:txBody>
                    <a:bodyPr/>
                    <a:lstStyle/>
                    <a:p>
                      <a:pPr>
                        <a:spcAft>
                          <a:spcPts val="0"/>
                        </a:spcAft>
                      </a:pPr>
                      <a:r>
                        <a:rPr lang="es-ES" sz="3200">
                          <a:effectLst/>
                          <a:latin typeface="Arial" panose="020B0604020202020204" pitchFamily="34" charset="0"/>
                          <a:ea typeface="Times New Roman" panose="02020603050405020304" pitchFamily="18" charset="0"/>
                          <a:cs typeface="Times New Roman" panose="02020603050405020304" pitchFamily="18" charset="0"/>
                        </a:rPr>
                        <a:t>Tipo</a:t>
                      </a:r>
                      <a:endParaRPr lang="es-CO" sz="32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s-ES" sz="4400">
                          <a:effectLst/>
                          <a:latin typeface="Arial" panose="020B0604020202020204" pitchFamily="34" charset="0"/>
                          <a:ea typeface="Times New Roman" panose="02020603050405020304" pitchFamily="18" charset="0"/>
                          <a:cs typeface="Times New Roman" panose="02020603050405020304" pitchFamily="18" charset="0"/>
                          <a:sym typeface="Wingdings 2" panose="05020102010507070707" pitchFamily="18" charset="2"/>
                        </a:rPr>
                        <a:t></a:t>
                      </a:r>
                      <a:r>
                        <a:rPr lang="es-ES" sz="3200">
                          <a:effectLst/>
                          <a:latin typeface="Arial" panose="020B0604020202020204" pitchFamily="34" charset="0"/>
                          <a:ea typeface="Times New Roman" panose="02020603050405020304" pitchFamily="18" charset="0"/>
                          <a:cs typeface="Times New Roman" panose="02020603050405020304" pitchFamily="18" charset="0"/>
                        </a:rPr>
                        <a:t> Requisito</a:t>
                      </a:r>
                      <a:endParaRPr lang="es-CO" sz="3200">
                        <a:effectLst/>
                        <a:latin typeface="Arial" panose="020B0604020202020204" pitchFamily="34" charset="0"/>
                        <a:ea typeface="Times New Roman" panose="02020603050405020304" pitchFamily="18" charset="0"/>
                        <a:cs typeface="Times New Roman" panose="02020603050405020304" pitchFamily="18" charset="0"/>
                      </a:endParaRPr>
                    </a:p>
                    <a:p>
                      <a:pPr>
                        <a:spcAft>
                          <a:spcPts val="0"/>
                        </a:spcAft>
                      </a:pPr>
                      <a:r>
                        <a:rPr lang="es-ES" sz="3200">
                          <a:effectLst/>
                          <a:latin typeface="Arial" panose="020B0604020202020204" pitchFamily="34" charset="0"/>
                          <a:ea typeface="Times New Roman" panose="02020603050405020304" pitchFamily="18" charset="0"/>
                          <a:cs typeface="Times New Roman" panose="02020603050405020304" pitchFamily="18" charset="0"/>
                          <a:sym typeface="Webdings" panose="05030102010509060703" pitchFamily="18" charset="2"/>
                        </a:rPr>
                        <a:t></a:t>
                      </a:r>
                      <a:r>
                        <a:rPr lang="es-ES" sz="3200">
                          <a:effectLst/>
                          <a:latin typeface="Arial" panose="020B0604020202020204" pitchFamily="34" charset="0"/>
                          <a:ea typeface="Times New Roman" panose="02020603050405020304" pitchFamily="18" charset="0"/>
                          <a:cs typeface="Times New Roman" panose="02020603050405020304" pitchFamily="18" charset="0"/>
                        </a:rPr>
                        <a:t> Restricción</a:t>
                      </a:r>
                      <a:endParaRPr lang="es-CO" sz="32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1179996"/>
                  </a:ext>
                </a:extLst>
              </a:tr>
              <a:tr h="0">
                <a:tc>
                  <a:txBody>
                    <a:bodyPr/>
                    <a:lstStyle/>
                    <a:p>
                      <a:pPr>
                        <a:spcAft>
                          <a:spcPts val="0"/>
                        </a:spcAft>
                      </a:pPr>
                      <a:r>
                        <a:rPr lang="es-ES" sz="3200">
                          <a:effectLst/>
                          <a:latin typeface="Arial" panose="020B0604020202020204" pitchFamily="34" charset="0"/>
                          <a:ea typeface="Times New Roman" panose="02020603050405020304" pitchFamily="18" charset="0"/>
                          <a:cs typeface="Times New Roman" panose="02020603050405020304" pitchFamily="18" charset="0"/>
                        </a:rPr>
                        <a:t>Fuente del Requisito</a:t>
                      </a:r>
                      <a:endParaRPr lang="es-CO" sz="32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s-ES" sz="3200">
                          <a:effectLst/>
                          <a:latin typeface="Arial" panose="020B0604020202020204" pitchFamily="34" charset="0"/>
                          <a:ea typeface="Times New Roman" panose="02020603050405020304" pitchFamily="18" charset="0"/>
                          <a:cs typeface="Times New Roman" panose="02020603050405020304" pitchFamily="18" charset="0"/>
                        </a:rPr>
                        <a:t>Historia de usuarios</a:t>
                      </a:r>
                      <a:endParaRPr lang="es-CO" sz="32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4853166"/>
                  </a:ext>
                </a:extLst>
              </a:tr>
              <a:tr h="0">
                <a:tc>
                  <a:txBody>
                    <a:bodyPr/>
                    <a:lstStyle/>
                    <a:p>
                      <a:pPr>
                        <a:spcAft>
                          <a:spcPts val="0"/>
                        </a:spcAft>
                      </a:pPr>
                      <a:r>
                        <a:rPr lang="es-ES" sz="3200">
                          <a:effectLst/>
                          <a:latin typeface="Arial" panose="020B0604020202020204" pitchFamily="34" charset="0"/>
                          <a:ea typeface="Times New Roman" panose="02020603050405020304" pitchFamily="18" charset="0"/>
                          <a:cs typeface="Times New Roman" panose="02020603050405020304" pitchFamily="18" charset="0"/>
                        </a:rPr>
                        <a:t>Prioridad del Requisito</a:t>
                      </a:r>
                      <a:endParaRPr lang="es-CO" sz="32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s-ES" sz="4400" dirty="0">
                          <a:effectLst/>
                          <a:latin typeface="Arial" panose="020B0604020202020204" pitchFamily="34" charset="0"/>
                          <a:ea typeface="Times New Roman" panose="02020603050405020304" pitchFamily="18" charset="0"/>
                          <a:cs typeface="Times New Roman" panose="02020603050405020304" pitchFamily="18" charset="0"/>
                          <a:sym typeface="Wingdings 2" panose="05020102010507070707" pitchFamily="18" charset="2"/>
                        </a:rPr>
                        <a:t></a:t>
                      </a:r>
                      <a:r>
                        <a:rPr lang="es-ES" sz="3200" dirty="0">
                          <a:effectLst/>
                          <a:latin typeface="Arial" panose="020B0604020202020204" pitchFamily="34" charset="0"/>
                          <a:ea typeface="Times New Roman" panose="02020603050405020304" pitchFamily="18" charset="0"/>
                          <a:cs typeface="Times New Roman" panose="02020603050405020304" pitchFamily="18" charset="0"/>
                        </a:rPr>
                        <a:t> Alta / Esencial</a:t>
                      </a:r>
                      <a:endParaRPr lang="es-CO" sz="3200" dirty="0">
                        <a:effectLst/>
                        <a:latin typeface="Arial" panose="020B0604020202020204" pitchFamily="34" charset="0"/>
                        <a:ea typeface="Times New Roman" panose="02020603050405020304" pitchFamily="18" charset="0"/>
                        <a:cs typeface="Times New Roman" panose="02020603050405020304" pitchFamily="18" charset="0"/>
                      </a:endParaRPr>
                    </a:p>
                    <a:p>
                      <a:pPr>
                        <a:spcAft>
                          <a:spcPts val="0"/>
                        </a:spcAft>
                      </a:pPr>
                      <a:r>
                        <a:rPr lang="es-ES" sz="3200" dirty="0">
                          <a:effectLst/>
                          <a:latin typeface="Arial" panose="020B0604020202020204" pitchFamily="34" charset="0"/>
                          <a:ea typeface="Times New Roman" panose="02020603050405020304" pitchFamily="18" charset="0"/>
                          <a:cs typeface="Times New Roman" panose="02020603050405020304" pitchFamily="18" charset="0"/>
                          <a:sym typeface="Webdings" panose="05030102010509060703" pitchFamily="18" charset="2"/>
                        </a:rPr>
                        <a:t></a:t>
                      </a:r>
                      <a:r>
                        <a:rPr lang="es-ES" sz="3200" dirty="0">
                          <a:effectLst/>
                          <a:latin typeface="Arial" panose="020B0604020202020204" pitchFamily="34" charset="0"/>
                          <a:ea typeface="Times New Roman" panose="02020603050405020304" pitchFamily="18" charset="0"/>
                          <a:cs typeface="Times New Roman" panose="02020603050405020304" pitchFamily="18" charset="0"/>
                        </a:rPr>
                        <a:t> Media / Deseado</a:t>
                      </a:r>
                      <a:endParaRPr lang="es-CO" sz="3200" dirty="0">
                        <a:effectLst/>
                        <a:latin typeface="Arial" panose="020B0604020202020204" pitchFamily="34" charset="0"/>
                        <a:ea typeface="Times New Roman" panose="02020603050405020304" pitchFamily="18" charset="0"/>
                        <a:cs typeface="Times New Roman" panose="02020603050405020304" pitchFamily="18" charset="0"/>
                      </a:endParaRPr>
                    </a:p>
                    <a:p>
                      <a:pPr>
                        <a:spcAft>
                          <a:spcPts val="0"/>
                        </a:spcAft>
                      </a:pPr>
                      <a:r>
                        <a:rPr lang="es-ES" sz="3200" dirty="0">
                          <a:effectLst/>
                          <a:latin typeface="Arial" panose="020B0604020202020204" pitchFamily="34" charset="0"/>
                          <a:ea typeface="Times New Roman" panose="02020603050405020304" pitchFamily="18" charset="0"/>
                          <a:cs typeface="Times New Roman" panose="02020603050405020304" pitchFamily="18" charset="0"/>
                          <a:sym typeface="Webdings" panose="05030102010509060703" pitchFamily="18" charset="2"/>
                        </a:rPr>
                        <a:t></a:t>
                      </a:r>
                      <a:r>
                        <a:rPr lang="es-ES" sz="3200" dirty="0">
                          <a:effectLst/>
                          <a:latin typeface="Arial" panose="020B0604020202020204" pitchFamily="34" charset="0"/>
                          <a:ea typeface="Times New Roman" panose="02020603050405020304" pitchFamily="18" charset="0"/>
                          <a:cs typeface="Times New Roman" panose="02020603050405020304" pitchFamily="18" charset="0"/>
                        </a:rPr>
                        <a:t> Baja / Opcional</a:t>
                      </a:r>
                      <a:endParaRPr lang="es-CO" sz="32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43512824"/>
                  </a:ext>
                </a:extLst>
              </a:tr>
            </a:tbl>
          </a:graphicData>
        </a:graphic>
      </p:graphicFrame>
      <p:graphicFrame>
        <p:nvGraphicFramePr>
          <p:cNvPr id="8" name="Tabla 7">
            <a:extLst>
              <a:ext uri="{FF2B5EF4-FFF2-40B4-BE49-F238E27FC236}">
                <a16:creationId xmlns:a16="http://schemas.microsoft.com/office/drawing/2014/main" id="{8C5AF509-D766-4A54-93CB-9199D9E67EE4}"/>
              </a:ext>
            </a:extLst>
          </p:cNvPr>
          <p:cNvGraphicFramePr>
            <a:graphicFrameLocks noGrp="1"/>
          </p:cNvGraphicFramePr>
          <p:nvPr>
            <p:extLst>
              <p:ext uri="{D42A27DB-BD31-4B8C-83A1-F6EECF244321}">
                <p14:modId xmlns:p14="http://schemas.microsoft.com/office/powerpoint/2010/main" val="3115097173"/>
              </p:ext>
            </p:extLst>
          </p:nvPr>
        </p:nvGraphicFramePr>
        <p:xfrm>
          <a:off x="5925910" y="9270607"/>
          <a:ext cx="12532180" cy="4328160"/>
        </p:xfrm>
        <a:graphic>
          <a:graphicData uri="http://schemas.openxmlformats.org/drawingml/2006/table">
            <a:tbl>
              <a:tblPr firstRow="1" firstCol="1" bandRow="1"/>
              <a:tblGrid>
                <a:gridCol w="6266090">
                  <a:extLst>
                    <a:ext uri="{9D8B030D-6E8A-4147-A177-3AD203B41FA5}">
                      <a16:colId xmlns:a16="http://schemas.microsoft.com/office/drawing/2014/main" val="2156924959"/>
                    </a:ext>
                  </a:extLst>
                </a:gridCol>
                <a:gridCol w="6266090">
                  <a:extLst>
                    <a:ext uri="{9D8B030D-6E8A-4147-A177-3AD203B41FA5}">
                      <a16:colId xmlns:a16="http://schemas.microsoft.com/office/drawing/2014/main" val="1916654635"/>
                    </a:ext>
                  </a:extLst>
                </a:gridCol>
              </a:tblGrid>
              <a:tr h="508000">
                <a:tc>
                  <a:txBody>
                    <a:bodyPr/>
                    <a:lstStyle/>
                    <a:p>
                      <a:pPr>
                        <a:spcAft>
                          <a:spcPts val="0"/>
                        </a:spcAft>
                      </a:pPr>
                      <a:r>
                        <a:rPr lang="es-ES" sz="3200">
                          <a:effectLst/>
                          <a:latin typeface="Arial" panose="020B0604020202020204" pitchFamily="34" charset="0"/>
                          <a:ea typeface="Times New Roman" panose="02020603050405020304" pitchFamily="18" charset="0"/>
                          <a:cs typeface="Times New Roman" panose="02020603050405020304" pitchFamily="18" charset="0"/>
                        </a:rPr>
                        <a:t>Número de Requisito</a:t>
                      </a:r>
                      <a:endParaRPr lang="es-CO" sz="32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s-ES" sz="3200">
                          <a:effectLst/>
                          <a:latin typeface="Arial" panose="020B0604020202020204" pitchFamily="34" charset="0"/>
                          <a:ea typeface="Times New Roman" panose="02020603050405020304" pitchFamily="18" charset="0"/>
                          <a:cs typeface="Times New Roman" panose="02020603050405020304" pitchFamily="18" charset="0"/>
                        </a:rPr>
                        <a:t>RF2</a:t>
                      </a:r>
                      <a:endParaRPr lang="es-CO" sz="32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71854540"/>
                  </a:ext>
                </a:extLst>
              </a:tr>
              <a:tr h="508000">
                <a:tc>
                  <a:txBody>
                    <a:bodyPr/>
                    <a:lstStyle/>
                    <a:p>
                      <a:pPr>
                        <a:spcAft>
                          <a:spcPts val="0"/>
                        </a:spcAft>
                      </a:pPr>
                      <a:r>
                        <a:rPr lang="es-ES" sz="3200">
                          <a:effectLst/>
                          <a:latin typeface="Arial" panose="020B0604020202020204" pitchFamily="34" charset="0"/>
                          <a:ea typeface="Times New Roman" panose="02020603050405020304" pitchFamily="18" charset="0"/>
                          <a:cs typeface="Times New Roman" panose="02020603050405020304" pitchFamily="18" charset="0"/>
                        </a:rPr>
                        <a:t>Nombre de Requisito</a:t>
                      </a:r>
                      <a:endParaRPr lang="es-CO" sz="32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s-ES" sz="3200">
                          <a:effectLst/>
                          <a:latin typeface="Arial" panose="020B0604020202020204" pitchFamily="34" charset="0"/>
                          <a:ea typeface="Times New Roman" panose="02020603050405020304" pitchFamily="18" charset="0"/>
                          <a:cs typeface="Times New Roman" panose="02020603050405020304" pitchFamily="18" charset="0"/>
                        </a:rPr>
                        <a:t>Registrar Usuario</a:t>
                      </a:r>
                      <a:endParaRPr lang="es-CO" sz="32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96108915"/>
                  </a:ext>
                </a:extLst>
              </a:tr>
              <a:tr h="1117600">
                <a:tc>
                  <a:txBody>
                    <a:bodyPr/>
                    <a:lstStyle/>
                    <a:p>
                      <a:pPr>
                        <a:spcAft>
                          <a:spcPts val="0"/>
                        </a:spcAft>
                      </a:pPr>
                      <a:r>
                        <a:rPr lang="es-ES" sz="3200" dirty="0">
                          <a:effectLst/>
                          <a:latin typeface="Arial" panose="020B0604020202020204" pitchFamily="34" charset="0"/>
                          <a:ea typeface="Times New Roman" panose="02020603050405020304" pitchFamily="18" charset="0"/>
                          <a:cs typeface="Times New Roman" panose="02020603050405020304" pitchFamily="18" charset="0"/>
                        </a:rPr>
                        <a:t>Tipo</a:t>
                      </a:r>
                      <a:endParaRPr lang="es-CO" sz="32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s-ES" sz="4400">
                          <a:effectLst/>
                          <a:latin typeface="Arial" panose="020B0604020202020204" pitchFamily="34" charset="0"/>
                          <a:ea typeface="Times New Roman" panose="02020603050405020304" pitchFamily="18" charset="0"/>
                          <a:cs typeface="Times New Roman" panose="02020603050405020304" pitchFamily="18" charset="0"/>
                          <a:sym typeface="Wingdings 2" panose="05020102010507070707" pitchFamily="18" charset="2"/>
                        </a:rPr>
                        <a:t></a:t>
                      </a:r>
                      <a:r>
                        <a:rPr lang="es-ES" sz="3200">
                          <a:effectLst/>
                          <a:latin typeface="Arial" panose="020B0604020202020204" pitchFamily="34" charset="0"/>
                          <a:ea typeface="Times New Roman" panose="02020603050405020304" pitchFamily="18" charset="0"/>
                          <a:cs typeface="Times New Roman" panose="02020603050405020304" pitchFamily="18" charset="0"/>
                        </a:rPr>
                        <a:t> Requisito</a:t>
                      </a:r>
                      <a:endParaRPr lang="es-CO" sz="3200">
                        <a:effectLst/>
                        <a:latin typeface="Arial" panose="020B0604020202020204" pitchFamily="34" charset="0"/>
                        <a:ea typeface="Times New Roman" panose="02020603050405020304" pitchFamily="18" charset="0"/>
                        <a:cs typeface="Times New Roman" panose="02020603050405020304" pitchFamily="18" charset="0"/>
                      </a:endParaRPr>
                    </a:p>
                    <a:p>
                      <a:pPr>
                        <a:spcAft>
                          <a:spcPts val="0"/>
                        </a:spcAft>
                      </a:pPr>
                      <a:r>
                        <a:rPr lang="es-ES" sz="3200">
                          <a:effectLst/>
                          <a:latin typeface="Arial" panose="020B0604020202020204" pitchFamily="34" charset="0"/>
                          <a:ea typeface="Times New Roman" panose="02020603050405020304" pitchFamily="18" charset="0"/>
                          <a:cs typeface="Times New Roman" panose="02020603050405020304" pitchFamily="18" charset="0"/>
                          <a:sym typeface="Webdings" panose="05030102010509060703" pitchFamily="18" charset="2"/>
                        </a:rPr>
                        <a:t></a:t>
                      </a:r>
                      <a:r>
                        <a:rPr lang="es-ES" sz="3200">
                          <a:effectLst/>
                          <a:latin typeface="Arial" panose="020B0604020202020204" pitchFamily="34" charset="0"/>
                          <a:ea typeface="Times New Roman" panose="02020603050405020304" pitchFamily="18" charset="0"/>
                          <a:cs typeface="Times New Roman" panose="02020603050405020304" pitchFamily="18" charset="0"/>
                        </a:rPr>
                        <a:t> Restricción</a:t>
                      </a:r>
                      <a:endParaRPr lang="es-CO" sz="32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94684094"/>
                  </a:ext>
                </a:extLst>
              </a:tr>
              <a:tr h="508000">
                <a:tc>
                  <a:txBody>
                    <a:bodyPr/>
                    <a:lstStyle/>
                    <a:p>
                      <a:pPr>
                        <a:spcAft>
                          <a:spcPts val="0"/>
                        </a:spcAft>
                      </a:pPr>
                      <a:r>
                        <a:rPr lang="es-ES" sz="3200">
                          <a:effectLst/>
                          <a:latin typeface="Arial" panose="020B0604020202020204" pitchFamily="34" charset="0"/>
                          <a:ea typeface="Times New Roman" panose="02020603050405020304" pitchFamily="18" charset="0"/>
                          <a:cs typeface="Times New Roman" panose="02020603050405020304" pitchFamily="18" charset="0"/>
                        </a:rPr>
                        <a:t>Fuente del Requisito</a:t>
                      </a:r>
                      <a:endParaRPr lang="es-CO" sz="32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s-ES" sz="3200">
                          <a:effectLst/>
                          <a:latin typeface="Arial" panose="020B0604020202020204" pitchFamily="34" charset="0"/>
                          <a:ea typeface="Times New Roman" panose="02020603050405020304" pitchFamily="18" charset="0"/>
                          <a:cs typeface="Times New Roman" panose="02020603050405020304" pitchFamily="18" charset="0"/>
                        </a:rPr>
                        <a:t>Historia de Usuarios</a:t>
                      </a:r>
                      <a:endParaRPr lang="es-CO" sz="32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71012452"/>
                  </a:ext>
                </a:extLst>
              </a:tr>
              <a:tr h="1625600">
                <a:tc>
                  <a:txBody>
                    <a:bodyPr/>
                    <a:lstStyle/>
                    <a:p>
                      <a:pPr>
                        <a:spcAft>
                          <a:spcPts val="0"/>
                        </a:spcAft>
                      </a:pPr>
                      <a:r>
                        <a:rPr lang="es-ES" sz="3200">
                          <a:effectLst/>
                          <a:latin typeface="Arial" panose="020B0604020202020204" pitchFamily="34" charset="0"/>
                          <a:ea typeface="Times New Roman" panose="02020603050405020304" pitchFamily="18" charset="0"/>
                          <a:cs typeface="Times New Roman" panose="02020603050405020304" pitchFamily="18" charset="0"/>
                        </a:rPr>
                        <a:t>Prioridad del Requisito</a:t>
                      </a:r>
                      <a:endParaRPr lang="es-CO" sz="32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s-ES" sz="4400" dirty="0">
                          <a:effectLst/>
                          <a:latin typeface="Arial" panose="020B0604020202020204" pitchFamily="34" charset="0"/>
                          <a:ea typeface="Times New Roman" panose="02020603050405020304" pitchFamily="18" charset="0"/>
                          <a:cs typeface="Times New Roman" panose="02020603050405020304" pitchFamily="18" charset="0"/>
                          <a:sym typeface="Wingdings 2" panose="05020102010507070707" pitchFamily="18" charset="2"/>
                        </a:rPr>
                        <a:t></a:t>
                      </a:r>
                      <a:r>
                        <a:rPr lang="es-ES" sz="3200" dirty="0">
                          <a:effectLst/>
                          <a:latin typeface="Arial" panose="020B0604020202020204" pitchFamily="34" charset="0"/>
                          <a:ea typeface="Times New Roman" panose="02020603050405020304" pitchFamily="18" charset="0"/>
                          <a:cs typeface="Times New Roman" panose="02020603050405020304" pitchFamily="18" charset="0"/>
                        </a:rPr>
                        <a:t> Alta / Esencial</a:t>
                      </a:r>
                      <a:endParaRPr lang="es-CO" sz="3200" dirty="0">
                        <a:effectLst/>
                        <a:latin typeface="Arial" panose="020B0604020202020204" pitchFamily="34" charset="0"/>
                        <a:ea typeface="Times New Roman" panose="02020603050405020304" pitchFamily="18" charset="0"/>
                        <a:cs typeface="Times New Roman" panose="02020603050405020304" pitchFamily="18" charset="0"/>
                      </a:endParaRPr>
                    </a:p>
                    <a:p>
                      <a:pPr>
                        <a:spcAft>
                          <a:spcPts val="0"/>
                        </a:spcAft>
                      </a:pPr>
                      <a:r>
                        <a:rPr lang="es-ES" sz="3200" dirty="0">
                          <a:effectLst/>
                          <a:latin typeface="Arial" panose="020B0604020202020204" pitchFamily="34" charset="0"/>
                          <a:ea typeface="Times New Roman" panose="02020603050405020304" pitchFamily="18" charset="0"/>
                          <a:cs typeface="Times New Roman" panose="02020603050405020304" pitchFamily="18" charset="0"/>
                          <a:sym typeface="Webdings" panose="05030102010509060703" pitchFamily="18" charset="2"/>
                        </a:rPr>
                        <a:t></a:t>
                      </a:r>
                      <a:r>
                        <a:rPr lang="es-ES" sz="3200" dirty="0">
                          <a:effectLst/>
                          <a:latin typeface="Arial" panose="020B0604020202020204" pitchFamily="34" charset="0"/>
                          <a:ea typeface="Times New Roman" panose="02020603050405020304" pitchFamily="18" charset="0"/>
                          <a:cs typeface="Times New Roman" panose="02020603050405020304" pitchFamily="18" charset="0"/>
                        </a:rPr>
                        <a:t> Media / Deseado</a:t>
                      </a:r>
                      <a:endParaRPr lang="es-CO" sz="3200" dirty="0">
                        <a:effectLst/>
                        <a:latin typeface="Arial" panose="020B0604020202020204" pitchFamily="34" charset="0"/>
                        <a:ea typeface="Times New Roman" panose="02020603050405020304" pitchFamily="18" charset="0"/>
                        <a:cs typeface="Times New Roman" panose="02020603050405020304" pitchFamily="18" charset="0"/>
                      </a:endParaRPr>
                    </a:p>
                    <a:p>
                      <a:pPr>
                        <a:spcAft>
                          <a:spcPts val="0"/>
                        </a:spcAft>
                      </a:pPr>
                      <a:r>
                        <a:rPr lang="es-ES" sz="3200" dirty="0">
                          <a:effectLst/>
                          <a:latin typeface="Arial" panose="020B0604020202020204" pitchFamily="34" charset="0"/>
                          <a:ea typeface="Times New Roman" panose="02020603050405020304" pitchFamily="18" charset="0"/>
                          <a:cs typeface="Times New Roman" panose="02020603050405020304" pitchFamily="18" charset="0"/>
                          <a:sym typeface="Webdings" panose="05030102010509060703" pitchFamily="18" charset="2"/>
                        </a:rPr>
                        <a:t></a:t>
                      </a:r>
                      <a:r>
                        <a:rPr lang="es-ES" sz="3200" dirty="0">
                          <a:effectLst/>
                          <a:latin typeface="Arial" panose="020B0604020202020204" pitchFamily="34" charset="0"/>
                          <a:ea typeface="Times New Roman" panose="02020603050405020304" pitchFamily="18" charset="0"/>
                          <a:cs typeface="Times New Roman" panose="02020603050405020304" pitchFamily="18" charset="0"/>
                        </a:rPr>
                        <a:t> Baja / Opcional</a:t>
                      </a:r>
                      <a:endParaRPr lang="es-CO" sz="32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43833561"/>
                  </a:ext>
                </a:extLst>
              </a:tr>
            </a:tbl>
          </a:graphicData>
        </a:graphic>
      </p:graphicFrame>
      <p:sp>
        <p:nvSpPr>
          <p:cNvPr id="9" name="Google Shape;92;p19">
            <a:extLst>
              <a:ext uri="{FF2B5EF4-FFF2-40B4-BE49-F238E27FC236}">
                <a16:creationId xmlns:a16="http://schemas.microsoft.com/office/drawing/2014/main" id="{7DCBC0CD-366F-4D24-83F6-A5338382DAAD}"/>
              </a:ext>
            </a:extLst>
          </p:cNvPr>
          <p:cNvSpPr txBox="1"/>
          <p:nvPr/>
        </p:nvSpPr>
        <p:spPr>
          <a:xfrm>
            <a:off x="232440" y="-114513"/>
            <a:ext cx="17697751" cy="2290069"/>
          </a:xfrm>
          <a:prstGeom prst="rect">
            <a:avLst/>
          </a:prstGeom>
          <a:noFill/>
          <a:ln>
            <a:noFill/>
          </a:ln>
        </p:spPr>
        <p:txBody>
          <a:bodyPr spcFirstLastPara="1" wrap="square" lIns="71425" tIns="71425" rIns="71425" bIns="71425" anchor="b" anchorCtr="0">
            <a:noAutofit/>
          </a:bodyPr>
          <a:lstStyle/>
          <a:p>
            <a:pPr marL="38100" marR="38100" lvl="0" indent="12700" algn="ctr" rtl="0">
              <a:lnSpc>
                <a:spcPct val="80000"/>
              </a:lnSpc>
              <a:spcBef>
                <a:spcPts val="0"/>
              </a:spcBef>
              <a:spcAft>
                <a:spcPts val="0"/>
              </a:spcAft>
              <a:buClr>
                <a:srgbClr val="FFFFFF"/>
              </a:buClr>
              <a:buSzPts val="10000"/>
              <a:buFont typeface="Calibri"/>
              <a:buNone/>
            </a:pPr>
            <a:r>
              <a:rPr lang="es-CO" sz="10000" b="1" i="0" u="none" strike="noStrike" cap="none" dirty="0">
                <a:solidFill>
                  <a:srgbClr val="FFFFFF"/>
                </a:solidFill>
                <a:latin typeface="Calibri"/>
                <a:ea typeface="Calibri"/>
                <a:cs typeface="Calibri"/>
                <a:sym typeface="Calibri"/>
              </a:rPr>
              <a:t>Requerimientos Funcionales</a:t>
            </a:r>
            <a:endParaRPr dirty="0"/>
          </a:p>
        </p:txBody>
      </p:sp>
    </p:spTree>
    <p:extLst>
      <p:ext uri="{BB962C8B-B14F-4D97-AF65-F5344CB8AC3E}">
        <p14:creationId xmlns:p14="http://schemas.microsoft.com/office/powerpoint/2010/main" val="24937687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1"/>
        <p:cNvGrpSpPr/>
        <p:nvPr/>
      </p:nvGrpSpPr>
      <p:grpSpPr>
        <a:xfrm>
          <a:off x="0" y="0"/>
          <a:ext cx="0" cy="0"/>
          <a:chOff x="0" y="0"/>
          <a:chExt cx="0" cy="0"/>
        </a:xfrm>
      </p:grpSpPr>
      <p:sp>
        <p:nvSpPr>
          <p:cNvPr id="93" name="Google Shape;93;p19"/>
          <p:cNvSpPr/>
          <p:nvPr/>
        </p:nvSpPr>
        <p:spPr>
          <a:xfrm>
            <a:off x="1692067" y="2399422"/>
            <a:ext cx="1033398" cy="98763"/>
          </a:xfrm>
          <a:prstGeom prst="rect">
            <a:avLst/>
          </a:prstGeom>
          <a:solidFill>
            <a:srgbClr val="FFFFFF"/>
          </a:solidFill>
          <a:ln>
            <a:noFill/>
          </a:ln>
        </p:spPr>
        <p:txBody>
          <a:bodyPr spcFirstLastPara="1" wrap="square" lIns="71425" tIns="71425" rIns="71425" bIns="71425" anchor="ctr" anchorCtr="0">
            <a:noAutofit/>
          </a:bodyPr>
          <a:lstStyle/>
          <a:p>
            <a:pPr marL="0" marR="0" lvl="0" indent="0" algn="ctr" rtl="0">
              <a:lnSpc>
                <a:spcPct val="100000"/>
              </a:lnSpc>
              <a:spcBef>
                <a:spcPts val="0"/>
              </a:spcBef>
              <a:spcAft>
                <a:spcPts val="0"/>
              </a:spcAft>
              <a:buClr>
                <a:srgbClr val="FFFFFF"/>
              </a:buClr>
              <a:buSzPts val="3600"/>
              <a:buFont typeface="Helvetica Neue"/>
              <a:buNone/>
            </a:pPr>
            <a:endParaRPr sz="3600" b="1" i="0" u="none" strike="noStrike" cap="none" dirty="0">
              <a:solidFill>
                <a:srgbClr val="FFFFFF"/>
              </a:solidFill>
              <a:latin typeface="Helvetica Neue"/>
              <a:ea typeface="Helvetica Neue"/>
              <a:cs typeface="Helvetica Neue"/>
              <a:sym typeface="Helvetica Neue"/>
            </a:endParaRPr>
          </a:p>
        </p:txBody>
      </p:sp>
      <p:pic>
        <p:nvPicPr>
          <p:cNvPr id="7" name="Imagen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133514" y="13493772"/>
            <a:ext cx="1294576" cy="1294576"/>
          </a:xfrm>
          <a:prstGeom prst="rect">
            <a:avLst/>
          </a:prstGeom>
        </p:spPr>
      </p:pic>
      <p:graphicFrame>
        <p:nvGraphicFramePr>
          <p:cNvPr id="2" name="Tabla 1">
            <a:extLst>
              <a:ext uri="{FF2B5EF4-FFF2-40B4-BE49-F238E27FC236}">
                <a16:creationId xmlns:a16="http://schemas.microsoft.com/office/drawing/2014/main" id="{C80EB5A3-AA1C-4B69-A33E-940C9CDC3F7C}"/>
              </a:ext>
            </a:extLst>
          </p:cNvPr>
          <p:cNvGraphicFramePr>
            <a:graphicFrameLocks noGrp="1"/>
          </p:cNvGraphicFramePr>
          <p:nvPr>
            <p:extLst>
              <p:ext uri="{D42A27DB-BD31-4B8C-83A1-F6EECF244321}">
                <p14:modId xmlns:p14="http://schemas.microsoft.com/office/powerpoint/2010/main" val="876762263"/>
              </p:ext>
            </p:extLst>
          </p:nvPr>
        </p:nvGraphicFramePr>
        <p:xfrm>
          <a:off x="5925908" y="4174352"/>
          <a:ext cx="12532180" cy="4582552"/>
        </p:xfrm>
        <a:graphic>
          <a:graphicData uri="http://schemas.openxmlformats.org/drawingml/2006/table">
            <a:tbl>
              <a:tblPr firstRow="1" firstCol="1" bandRow="1"/>
              <a:tblGrid>
                <a:gridCol w="6266090">
                  <a:extLst>
                    <a:ext uri="{9D8B030D-6E8A-4147-A177-3AD203B41FA5}">
                      <a16:colId xmlns:a16="http://schemas.microsoft.com/office/drawing/2014/main" val="2313547473"/>
                    </a:ext>
                  </a:extLst>
                </a:gridCol>
                <a:gridCol w="6266090">
                  <a:extLst>
                    <a:ext uri="{9D8B030D-6E8A-4147-A177-3AD203B41FA5}">
                      <a16:colId xmlns:a16="http://schemas.microsoft.com/office/drawing/2014/main" val="123080551"/>
                    </a:ext>
                  </a:extLst>
                </a:gridCol>
              </a:tblGrid>
              <a:tr h="553424">
                <a:tc>
                  <a:txBody>
                    <a:bodyPr/>
                    <a:lstStyle/>
                    <a:p>
                      <a:pPr>
                        <a:spcAft>
                          <a:spcPts val="0"/>
                        </a:spcAft>
                      </a:pPr>
                      <a:r>
                        <a:rPr lang="es-ES" sz="3200">
                          <a:effectLst/>
                          <a:latin typeface="Arial" panose="020B0604020202020204" pitchFamily="34" charset="0"/>
                          <a:ea typeface="Times New Roman" panose="02020603050405020304" pitchFamily="18" charset="0"/>
                          <a:cs typeface="Times New Roman" panose="02020603050405020304" pitchFamily="18" charset="0"/>
                        </a:rPr>
                        <a:t>Número de Requisito</a:t>
                      </a:r>
                      <a:endParaRPr lang="es-CO" sz="32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s-ES" sz="3200">
                          <a:effectLst/>
                          <a:latin typeface="Arial" panose="020B0604020202020204" pitchFamily="34" charset="0"/>
                          <a:ea typeface="Times New Roman" panose="02020603050405020304" pitchFamily="18" charset="0"/>
                          <a:cs typeface="Times New Roman" panose="02020603050405020304" pitchFamily="18" charset="0"/>
                        </a:rPr>
                        <a:t>RNF1</a:t>
                      </a:r>
                      <a:endParaRPr lang="es-CO" sz="32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773925"/>
                  </a:ext>
                </a:extLst>
              </a:tr>
              <a:tr h="553424">
                <a:tc>
                  <a:txBody>
                    <a:bodyPr/>
                    <a:lstStyle/>
                    <a:p>
                      <a:pPr>
                        <a:spcAft>
                          <a:spcPts val="0"/>
                        </a:spcAft>
                      </a:pPr>
                      <a:r>
                        <a:rPr lang="es-ES" sz="3200">
                          <a:effectLst/>
                          <a:latin typeface="Arial" panose="020B0604020202020204" pitchFamily="34" charset="0"/>
                          <a:ea typeface="Times New Roman" panose="02020603050405020304" pitchFamily="18" charset="0"/>
                          <a:cs typeface="Times New Roman" panose="02020603050405020304" pitchFamily="18" charset="0"/>
                        </a:rPr>
                        <a:t>Nombre de Requisito</a:t>
                      </a:r>
                      <a:endParaRPr lang="es-CO" sz="32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s-ES" sz="3200">
                          <a:effectLst/>
                          <a:latin typeface="Arial" panose="020B0604020202020204" pitchFamily="34" charset="0"/>
                          <a:ea typeface="Times New Roman" panose="02020603050405020304" pitchFamily="18" charset="0"/>
                          <a:cs typeface="Times New Roman" panose="02020603050405020304" pitchFamily="18" charset="0"/>
                        </a:rPr>
                        <a:t>Registrar Venta</a:t>
                      </a:r>
                      <a:endParaRPr lang="es-CO" sz="32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08146875"/>
                  </a:ext>
                </a:extLst>
              </a:tr>
              <a:tr h="657191">
                <a:tc>
                  <a:txBody>
                    <a:bodyPr/>
                    <a:lstStyle/>
                    <a:p>
                      <a:pPr>
                        <a:spcAft>
                          <a:spcPts val="0"/>
                        </a:spcAft>
                      </a:pPr>
                      <a:r>
                        <a:rPr lang="es-ES" sz="3200">
                          <a:effectLst/>
                          <a:latin typeface="Arial" panose="020B0604020202020204" pitchFamily="34" charset="0"/>
                          <a:ea typeface="Times New Roman" panose="02020603050405020304" pitchFamily="18" charset="0"/>
                          <a:cs typeface="Times New Roman" panose="02020603050405020304" pitchFamily="18" charset="0"/>
                        </a:rPr>
                        <a:t>Tipo</a:t>
                      </a:r>
                      <a:endParaRPr lang="es-CO" sz="32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s-ES" sz="4400">
                          <a:effectLst/>
                          <a:latin typeface="Arial" panose="020B0604020202020204" pitchFamily="34" charset="0"/>
                          <a:ea typeface="Times New Roman" panose="02020603050405020304" pitchFamily="18" charset="0"/>
                          <a:cs typeface="Times New Roman" panose="02020603050405020304" pitchFamily="18" charset="0"/>
                          <a:sym typeface="Wingdings 2" panose="05020102010507070707" pitchFamily="18" charset="2"/>
                        </a:rPr>
                        <a:t></a:t>
                      </a:r>
                      <a:r>
                        <a:rPr lang="es-ES" sz="3200">
                          <a:effectLst/>
                          <a:latin typeface="Arial" panose="020B0604020202020204" pitchFamily="34" charset="0"/>
                          <a:ea typeface="Times New Roman" panose="02020603050405020304" pitchFamily="18" charset="0"/>
                          <a:cs typeface="Times New Roman" panose="02020603050405020304" pitchFamily="18" charset="0"/>
                        </a:rPr>
                        <a:t> Requisito</a:t>
                      </a:r>
                      <a:endParaRPr lang="es-CO" sz="3200">
                        <a:effectLst/>
                        <a:latin typeface="Arial" panose="020B0604020202020204" pitchFamily="34" charset="0"/>
                        <a:ea typeface="Times New Roman" panose="02020603050405020304" pitchFamily="18" charset="0"/>
                        <a:cs typeface="Times New Roman" panose="02020603050405020304" pitchFamily="18" charset="0"/>
                      </a:endParaRPr>
                    </a:p>
                    <a:p>
                      <a:pPr>
                        <a:spcAft>
                          <a:spcPts val="0"/>
                        </a:spcAft>
                      </a:pPr>
                      <a:r>
                        <a:rPr lang="es-ES" sz="3200">
                          <a:effectLst/>
                          <a:latin typeface="Arial" panose="020B0604020202020204" pitchFamily="34" charset="0"/>
                          <a:ea typeface="Times New Roman" panose="02020603050405020304" pitchFamily="18" charset="0"/>
                          <a:cs typeface="Times New Roman" panose="02020603050405020304" pitchFamily="18" charset="0"/>
                          <a:sym typeface="Webdings" panose="05030102010509060703" pitchFamily="18" charset="2"/>
                        </a:rPr>
                        <a:t></a:t>
                      </a:r>
                      <a:r>
                        <a:rPr lang="es-ES" sz="3200">
                          <a:effectLst/>
                          <a:latin typeface="Arial" panose="020B0604020202020204" pitchFamily="34" charset="0"/>
                          <a:ea typeface="Times New Roman" panose="02020603050405020304" pitchFamily="18" charset="0"/>
                          <a:cs typeface="Times New Roman" panose="02020603050405020304" pitchFamily="18" charset="0"/>
                        </a:rPr>
                        <a:t> Restricción</a:t>
                      </a:r>
                      <a:endParaRPr lang="es-CO" sz="32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2267095"/>
                  </a:ext>
                </a:extLst>
              </a:tr>
              <a:tr h="553424">
                <a:tc>
                  <a:txBody>
                    <a:bodyPr/>
                    <a:lstStyle/>
                    <a:p>
                      <a:pPr>
                        <a:spcAft>
                          <a:spcPts val="0"/>
                        </a:spcAft>
                      </a:pPr>
                      <a:r>
                        <a:rPr lang="es-ES" sz="3200">
                          <a:effectLst/>
                          <a:latin typeface="Arial" panose="020B0604020202020204" pitchFamily="34" charset="0"/>
                          <a:ea typeface="Times New Roman" panose="02020603050405020304" pitchFamily="18" charset="0"/>
                          <a:cs typeface="Times New Roman" panose="02020603050405020304" pitchFamily="18" charset="0"/>
                        </a:rPr>
                        <a:t>Fuente del Requisito</a:t>
                      </a:r>
                      <a:endParaRPr lang="es-CO" sz="32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s-ES" sz="3200">
                          <a:effectLst/>
                          <a:latin typeface="Arial" panose="020B0604020202020204" pitchFamily="34" charset="0"/>
                          <a:ea typeface="Times New Roman" panose="02020603050405020304" pitchFamily="18" charset="0"/>
                          <a:cs typeface="Times New Roman" panose="02020603050405020304" pitchFamily="18" charset="0"/>
                        </a:rPr>
                        <a:t>Cuestionario</a:t>
                      </a:r>
                      <a:endParaRPr lang="es-CO" sz="32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44866721"/>
                  </a:ext>
                </a:extLst>
              </a:tr>
              <a:tr h="1764040">
                <a:tc>
                  <a:txBody>
                    <a:bodyPr/>
                    <a:lstStyle/>
                    <a:p>
                      <a:pPr>
                        <a:spcAft>
                          <a:spcPts val="0"/>
                        </a:spcAft>
                      </a:pPr>
                      <a:r>
                        <a:rPr lang="es-ES" sz="3200">
                          <a:effectLst/>
                          <a:latin typeface="Arial" panose="020B0604020202020204" pitchFamily="34" charset="0"/>
                          <a:ea typeface="Times New Roman" panose="02020603050405020304" pitchFamily="18" charset="0"/>
                          <a:cs typeface="Times New Roman" panose="02020603050405020304" pitchFamily="18" charset="0"/>
                        </a:rPr>
                        <a:t>Prioridad del Requisito</a:t>
                      </a:r>
                      <a:endParaRPr lang="es-CO" sz="32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s-ES" sz="4400" dirty="0">
                          <a:effectLst/>
                          <a:latin typeface="Arial" panose="020B0604020202020204" pitchFamily="34" charset="0"/>
                          <a:ea typeface="Times New Roman" panose="02020603050405020304" pitchFamily="18" charset="0"/>
                          <a:cs typeface="Times New Roman" panose="02020603050405020304" pitchFamily="18" charset="0"/>
                          <a:sym typeface="Wingdings 2" panose="05020102010507070707" pitchFamily="18" charset="2"/>
                        </a:rPr>
                        <a:t></a:t>
                      </a:r>
                      <a:r>
                        <a:rPr lang="es-ES" sz="3200" dirty="0">
                          <a:effectLst/>
                          <a:latin typeface="Arial" panose="020B0604020202020204" pitchFamily="34" charset="0"/>
                          <a:ea typeface="Times New Roman" panose="02020603050405020304" pitchFamily="18" charset="0"/>
                          <a:cs typeface="Times New Roman" panose="02020603050405020304" pitchFamily="18" charset="0"/>
                        </a:rPr>
                        <a:t> Alta / Esencial</a:t>
                      </a:r>
                      <a:endParaRPr lang="es-CO" sz="3200" dirty="0">
                        <a:effectLst/>
                        <a:latin typeface="Arial" panose="020B0604020202020204" pitchFamily="34" charset="0"/>
                        <a:ea typeface="Times New Roman" panose="02020603050405020304" pitchFamily="18" charset="0"/>
                        <a:cs typeface="Times New Roman" panose="02020603050405020304" pitchFamily="18" charset="0"/>
                      </a:endParaRPr>
                    </a:p>
                    <a:p>
                      <a:pPr>
                        <a:spcAft>
                          <a:spcPts val="0"/>
                        </a:spcAft>
                      </a:pPr>
                      <a:r>
                        <a:rPr lang="es-ES" sz="3200" dirty="0">
                          <a:effectLst/>
                          <a:latin typeface="Arial" panose="020B0604020202020204" pitchFamily="34" charset="0"/>
                          <a:ea typeface="Times New Roman" panose="02020603050405020304" pitchFamily="18" charset="0"/>
                          <a:cs typeface="Times New Roman" panose="02020603050405020304" pitchFamily="18" charset="0"/>
                          <a:sym typeface="Webdings" panose="05030102010509060703" pitchFamily="18" charset="2"/>
                        </a:rPr>
                        <a:t></a:t>
                      </a:r>
                      <a:r>
                        <a:rPr lang="es-ES" sz="3200" dirty="0">
                          <a:effectLst/>
                          <a:latin typeface="Arial" panose="020B0604020202020204" pitchFamily="34" charset="0"/>
                          <a:ea typeface="Times New Roman" panose="02020603050405020304" pitchFamily="18" charset="0"/>
                          <a:cs typeface="Times New Roman" panose="02020603050405020304" pitchFamily="18" charset="0"/>
                        </a:rPr>
                        <a:t> Media / Deseado</a:t>
                      </a:r>
                      <a:endParaRPr lang="es-CO" sz="3200" dirty="0">
                        <a:effectLst/>
                        <a:latin typeface="Arial" panose="020B0604020202020204" pitchFamily="34" charset="0"/>
                        <a:ea typeface="Times New Roman" panose="02020603050405020304" pitchFamily="18" charset="0"/>
                        <a:cs typeface="Times New Roman" panose="02020603050405020304" pitchFamily="18" charset="0"/>
                      </a:endParaRPr>
                    </a:p>
                    <a:p>
                      <a:pPr>
                        <a:spcAft>
                          <a:spcPts val="0"/>
                        </a:spcAft>
                      </a:pPr>
                      <a:r>
                        <a:rPr lang="es-ES" sz="3200" dirty="0">
                          <a:effectLst/>
                          <a:latin typeface="Arial" panose="020B0604020202020204" pitchFamily="34" charset="0"/>
                          <a:ea typeface="Times New Roman" panose="02020603050405020304" pitchFamily="18" charset="0"/>
                          <a:cs typeface="Times New Roman" panose="02020603050405020304" pitchFamily="18" charset="0"/>
                          <a:sym typeface="Webdings" panose="05030102010509060703" pitchFamily="18" charset="2"/>
                        </a:rPr>
                        <a:t></a:t>
                      </a:r>
                      <a:r>
                        <a:rPr lang="es-ES" sz="3200" dirty="0">
                          <a:effectLst/>
                          <a:latin typeface="Arial" panose="020B0604020202020204" pitchFamily="34" charset="0"/>
                          <a:ea typeface="Times New Roman" panose="02020603050405020304" pitchFamily="18" charset="0"/>
                          <a:cs typeface="Times New Roman" panose="02020603050405020304" pitchFamily="18" charset="0"/>
                        </a:rPr>
                        <a:t> Baja / Opcional</a:t>
                      </a:r>
                      <a:endParaRPr lang="es-CO" sz="32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22207700"/>
                  </a:ext>
                </a:extLst>
              </a:tr>
            </a:tbl>
          </a:graphicData>
        </a:graphic>
      </p:graphicFrame>
      <p:graphicFrame>
        <p:nvGraphicFramePr>
          <p:cNvPr id="9" name="Tabla 8">
            <a:extLst>
              <a:ext uri="{FF2B5EF4-FFF2-40B4-BE49-F238E27FC236}">
                <a16:creationId xmlns:a16="http://schemas.microsoft.com/office/drawing/2014/main" id="{231220A5-22DE-43FE-860F-D6FAFEF7CF65}"/>
              </a:ext>
            </a:extLst>
          </p:cNvPr>
          <p:cNvGraphicFramePr>
            <a:graphicFrameLocks noGrp="1"/>
          </p:cNvGraphicFramePr>
          <p:nvPr>
            <p:extLst>
              <p:ext uri="{D42A27DB-BD31-4B8C-83A1-F6EECF244321}">
                <p14:modId xmlns:p14="http://schemas.microsoft.com/office/powerpoint/2010/main" val="3213675257"/>
              </p:ext>
            </p:extLst>
          </p:nvPr>
        </p:nvGraphicFramePr>
        <p:xfrm>
          <a:off x="5925908" y="9226572"/>
          <a:ext cx="12532180" cy="4267200"/>
        </p:xfrm>
        <a:graphic>
          <a:graphicData uri="http://schemas.openxmlformats.org/drawingml/2006/table">
            <a:tbl>
              <a:tblPr firstRow="1" firstCol="1" bandRow="1"/>
              <a:tblGrid>
                <a:gridCol w="6266090">
                  <a:extLst>
                    <a:ext uri="{9D8B030D-6E8A-4147-A177-3AD203B41FA5}">
                      <a16:colId xmlns:a16="http://schemas.microsoft.com/office/drawing/2014/main" val="3886965679"/>
                    </a:ext>
                  </a:extLst>
                </a:gridCol>
                <a:gridCol w="6266090">
                  <a:extLst>
                    <a:ext uri="{9D8B030D-6E8A-4147-A177-3AD203B41FA5}">
                      <a16:colId xmlns:a16="http://schemas.microsoft.com/office/drawing/2014/main" val="955225058"/>
                    </a:ext>
                  </a:extLst>
                </a:gridCol>
              </a:tblGrid>
              <a:tr h="0">
                <a:tc>
                  <a:txBody>
                    <a:bodyPr/>
                    <a:lstStyle/>
                    <a:p>
                      <a:pPr>
                        <a:spcAft>
                          <a:spcPts val="0"/>
                        </a:spcAft>
                      </a:pPr>
                      <a:r>
                        <a:rPr lang="es-ES" sz="3200">
                          <a:effectLst/>
                          <a:latin typeface="Arial" panose="020B0604020202020204" pitchFamily="34" charset="0"/>
                          <a:ea typeface="Times New Roman" panose="02020603050405020304" pitchFamily="18" charset="0"/>
                          <a:cs typeface="Times New Roman" panose="02020603050405020304" pitchFamily="18" charset="0"/>
                        </a:rPr>
                        <a:t>Número de Requisito</a:t>
                      </a:r>
                      <a:endParaRPr lang="es-CO" sz="32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s-ES" sz="3200">
                          <a:effectLst/>
                          <a:latin typeface="Arial" panose="020B0604020202020204" pitchFamily="34" charset="0"/>
                          <a:ea typeface="Times New Roman" panose="02020603050405020304" pitchFamily="18" charset="0"/>
                          <a:cs typeface="Times New Roman" panose="02020603050405020304" pitchFamily="18" charset="0"/>
                        </a:rPr>
                        <a:t>RNF2</a:t>
                      </a:r>
                      <a:endParaRPr lang="es-CO" sz="32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85160941"/>
                  </a:ext>
                </a:extLst>
              </a:tr>
              <a:tr h="0">
                <a:tc>
                  <a:txBody>
                    <a:bodyPr/>
                    <a:lstStyle/>
                    <a:p>
                      <a:pPr>
                        <a:spcAft>
                          <a:spcPts val="0"/>
                        </a:spcAft>
                      </a:pPr>
                      <a:r>
                        <a:rPr lang="es-ES" sz="3200">
                          <a:effectLst/>
                          <a:latin typeface="Arial" panose="020B0604020202020204" pitchFamily="34" charset="0"/>
                          <a:ea typeface="Times New Roman" panose="02020603050405020304" pitchFamily="18" charset="0"/>
                          <a:cs typeface="Times New Roman" panose="02020603050405020304" pitchFamily="18" charset="0"/>
                        </a:rPr>
                        <a:t>Nombre de Requisito</a:t>
                      </a:r>
                      <a:endParaRPr lang="es-CO" sz="32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s-ES" sz="3200">
                          <a:effectLst/>
                          <a:latin typeface="Arial" panose="020B0604020202020204" pitchFamily="34" charset="0"/>
                          <a:ea typeface="Times New Roman" panose="02020603050405020304" pitchFamily="18" charset="0"/>
                          <a:cs typeface="Times New Roman" panose="02020603050405020304" pitchFamily="18" charset="0"/>
                        </a:rPr>
                        <a:t>Verificar Venta</a:t>
                      </a:r>
                      <a:endParaRPr lang="es-CO" sz="32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88089632"/>
                  </a:ext>
                </a:extLst>
              </a:tr>
              <a:tr h="0">
                <a:tc>
                  <a:txBody>
                    <a:bodyPr/>
                    <a:lstStyle/>
                    <a:p>
                      <a:pPr>
                        <a:spcAft>
                          <a:spcPts val="0"/>
                        </a:spcAft>
                      </a:pPr>
                      <a:r>
                        <a:rPr lang="es-ES" sz="3200">
                          <a:effectLst/>
                          <a:latin typeface="Arial" panose="020B0604020202020204" pitchFamily="34" charset="0"/>
                          <a:ea typeface="Times New Roman" panose="02020603050405020304" pitchFamily="18" charset="0"/>
                          <a:cs typeface="Times New Roman" panose="02020603050405020304" pitchFamily="18" charset="0"/>
                        </a:rPr>
                        <a:t>Tipo</a:t>
                      </a:r>
                      <a:endParaRPr lang="es-CO" sz="32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s-ES" sz="4400">
                          <a:effectLst/>
                          <a:latin typeface="Arial" panose="020B0604020202020204" pitchFamily="34" charset="0"/>
                          <a:ea typeface="Times New Roman" panose="02020603050405020304" pitchFamily="18" charset="0"/>
                          <a:cs typeface="Times New Roman" panose="02020603050405020304" pitchFamily="18" charset="0"/>
                          <a:sym typeface="Wingdings 2" panose="05020102010507070707" pitchFamily="18" charset="2"/>
                        </a:rPr>
                        <a:t></a:t>
                      </a:r>
                      <a:r>
                        <a:rPr lang="es-ES" sz="3200">
                          <a:effectLst/>
                          <a:latin typeface="Arial" panose="020B0604020202020204" pitchFamily="34" charset="0"/>
                          <a:ea typeface="Times New Roman" panose="02020603050405020304" pitchFamily="18" charset="0"/>
                          <a:cs typeface="Times New Roman" panose="02020603050405020304" pitchFamily="18" charset="0"/>
                        </a:rPr>
                        <a:t> Requisito</a:t>
                      </a:r>
                      <a:endParaRPr lang="es-CO" sz="3200">
                        <a:effectLst/>
                        <a:latin typeface="Arial" panose="020B0604020202020204" pitchFamily="34" charset="0"/>
                        <a:ea typeface="Times New Roman" panose="02020603050405020304" pitchFamily="18" charset="0"/>
                        <a:cs typeface="Times New Roman" panose="02020603050405020304" pitchFamily="18" charset="0"/>
                      </a:endParaRPr>
                    </a:p>
                    <a:p>
                      <a:pPr>
                        <a:spcAft>
                          <a:spcPts val="0"/>
                        </a:spcAft>
                      </a:pPr>
                      <a:r>
                        <a:rPr lang="es-ES" sz="3200">
                          <a:effectLst/>
                          <a:latin typeface="Arial" panose="020B0604020202020204" pitchFamily="34" charset="0"/>
                          <a:ea typeface="Times New Roman" panose="02020603050405020304" pitchFamily="18" charset="0"/>
                          <a:cs typeface="Times New Roman" panose="02020603050405020304" pitchFamily="18" charset="0"/>
                          <a:sym typeface="Webdings" panose="05030102010509060703" pitchFamily="18" charset="2"/>
                        </a:rPr>
                        <a:t></a:t>
                      </a:r>
                      <a:r>
                        <a:rPr lang="es-ES" sz="3200">
                          <a:effectLst/>
                          <a:latin typeface="Arial" panose="020B0604020202020204" pitchFamily="34" charset="0"/>
                          <a:ea typeface="Times New Roman" panose="02020603050405020304" pitchFamily="18" charset="0"/>
                          <a:cs typeface="Times New Roman" panose="02020603050405020304" pitchFamily="18" charset="0"/>
                        </a:rPr>
                        <a:t> Restricción</a:t>
                      </a:r>
                      <a:endParaRPr lang="es-CO" sz="32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52557668"/>
                  </a:ext>
                </a:extLst>
              </a:tr>
              <a:tr h="0">
                <a:tc>
                  <a:txBody>
                    <a:bodyPr/>
                    <a:lstStyle/>
                    <a:p>
                      <a:pPr>
                        <a:spcAft>
                          <a:spcPts val="0"/>
                        </a:spcAft>
                      </a:pPr>
                      <a:r>
                        <a:rPr lang="es-ES" sz="3200">
                          <a:effectLst/>
                          <a:latin typeface="Arial" panose="020B0604020202020204" pitchFamily="34" charset="0"/>
                          <a:ea typeface="Times New Roman" panose="02020603050405020304" pitchFamily="18" charset="0"/>
                          <a:cs typeface="Times New Roman" panose="02020603050405020304" pitchFamily="18" charset="0"/>
                        </a:rPr>
                        <a:t>Fuente del Requisito</a:t>
                      </a:r>
                      <a:endParaRPr lang="es-CO" sz="32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s-ES" sz="3200">
                          <a:effectLst/>
                          <a:latin typeface="Arial" panose="020B0604020202020204" pitchFamily="34" charset="0"/>
                          <a:ea typeface="Times New Roman" panose="02020603050405020304" pitchFamily="18" charset="0"/>
                          <a:cs typeface="Times New Roman" panose="02020603050405020304" pitchFamily="18" charset="0"/>
                        </a:rPr>
                        <a:t>Cuestionario</a:t>
                      </a:r>
                      <a:endParaRPr lang="es-CO" sz="32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37769491"/>
                  </a:ext>
                </a:extLst>
              </a:tr>
              <a:tr h="0">
                <a:tc>
                  <a:txBody>
                    <a:bodyPr/>
                    <a:lstStyle/>
                    <a:p>
                      <a:pPr>
                        <a:spcAft>
                          <a:spcPts val="0"/>
                        </a:spcAft>
                      </a:pPr>
                      <a:r>
                        <a:rPr lang="es-ES" sz="3200">
                          <a:effectLst/>
                          <a:latin typeface="Arial" panose="020B0604020202020204" pitchFamily="34" charset="0"/>
                          <a:ea typeface="Times New Roman" panose="02020603050405020304" pitchFamily="18" charset="0"/>
                          <a:cs typeface="Times New Roman" panose="02020603050405020304" pitchFamily="18" charset="0"/>
                        </a:rPr>
                        <a:t>Prioridad del Requisito</a:t>
                      </a:r>
                      <a:endParaRPr lang="es-CO" sz="32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s-ES" sz="4400" dirty="0">
                          <a:effectLst/>
                          <a:latin typeface="Arial" panose="020B0604020202020204" pitchFamily="34" charset="0"/>
                          <a:ea typeface="Times New Roman" panose="02020603050405020304" pitchFamily="18" charset="0"/>
                          <a:cs typeface="Times New Roman" panose="02020603050405020304" pitchFamily="18" charset="0"/>
                          <a:sym typeface="Wingdings 2" panose="05020102010507070707" pitchFamily="18" charset="2"/>
                        </a:rPr>
                        <a:t></a:t>
                      </a:r>
                      <a:r>
                        <a:rPr lang="es-ES" sz="3200" dirty="0">
                          <a:effectLst/>
                          <a:latin typeface="Arial" panose="020B0604020202020204" pitchFamily="34" charset="0"/>
                          <a:ea typeface="Times New Roman" panose="02020603050405020304" pitchFamily="18" charset="0"/>
                          <a:cs typeface="Times New Roman" panose="02020603050405020304" pitchFamily="18" charset="0"/>
                        </a:rPr>
                        <a:t> Alta / Esencial</a:t>
                      </a:r>
                      <a:endParaRPr lang="es-CO" sz="3200" dirty="0">
                        <a:effectLst/>
                        <a:latin typeface="Arial" panose="020B0604020202020204" pitchFamily="34" charset="0"/>
                        <a:ea typeface="Times New Roman" panose="02020603050405020304" pitchFamily="18" charset="0"/>
                        <a:cs typeface="Times New Roman" panose="02020603050405020304" pitchFamily="18" charset="0"/>
                      </a:endParaRPr>
                    </a:p>
                    <a:p>
                      <a:pPr>
                        <a:spcAft>
                          <a:spcPts val="0"/>
                        </a:spcAft>
                      </a:pPr>
                      <a:r>
                        <a:rPr lang="es-ES" sz="3200" dirty="0">
                          <a:effectLst/>
                          <a:latin typeface="Arial" panose="020B0604020202020204" pitchFamily="34" charset="0"/>
                          <a:ea typeface="Times New Roman" panose="02020603050405020304" pitchFamily="18" charset="0"/>
                          <a:cs typeface="Times New Roman" panose="02020603050405020304" pitchFamily="18" charset="0"/>
                          <a:sym typeface="Webdings" panose="05030102010509060703" pitchFamily="18" charset="2"/>
                        </a:rPr>
                        <a:t></a:t>
                      </a:r>
                      <a:r>
                        <a:rPr lang="es-ES" sz="3200" dirty="0">
                          <a:effectLst/>
                          <a:latin typeface="Arial" panose="020B0604020202020204" pitchFamily="34" charset="0"/>
                          <a:ea typeface="Times New Roman" panose="02020603050405020304" pitchFamily="18" charset="0"/>
                          <a:cs typeface="Times New Roman" panose="02020603050405020304" pitchFamily="18" charset="0"/>
                        </a:rPr>
                        <a:t> Media / Deseado</a:t>
                      </a:r>
                      <a:endParaRPr lang="es-CO" sz="3200" dirty="0">
                        <a:effectLst/>
                        <a:latin typeface="Arial" panose="020B0604020202020204" pitchFamily="34" charset="0"/>
                        <a:ea typeface="Times New Roman" panose="02020603050405020304" pitchFamily="18" charset="0"/>
                        <a:cs typeface="Times New Roman" panose="02020603050405020304" pitchFamily="18" charset="0"/>
                      </a:endParaRPr>
                    </a:p>
                    <a:p>
                      <a:pPr>
                        <a:spcAft>
                          <a:spcPts val="0"/>
                        </a:spcAft>
                      </a:pPr>
                      <a:r>
                        <a:rPr lang="es-ES" sz="3200" dirty="0">
                          <a:effectLst/>
                          <a:latin typeface="Arial" panose="020B0604020202020204" pitchFamily="34" charset="0"/>
                          <a:ea typeface="Times New Roman" panose="02020603050405020304" pitchFamily="18" charset="0"/>
                          <a:cs typeface="Times New Roman" panose="02020603050405020304" pitchFamily="18" charset="0"/>
                          <a:sym typeface="Webdings" panose="05030102010509060703" pitchFamily="18" charset="2"/>
                        </a:rPr>
                        <a:t></a:t>
                      </a:r>
                      <a:r>
                        <a:rPr lang="es-ES" sz="3200" dirty="0">
                          <a:effectLst/>
                          <a:latin typeface="Arial" panose="020B0604020202020204" pitchFamily="34" charset="0"/>
                          <a:ea typeface="Times New Roman" panose="02020603050405020304" pitchFamily="18" charset="0"/>
                          <a:cs typeface="Times New Roman" panose="02020603050405020304" pitchFamily="18" charset="0"/>
                        </a:rPr>
                        <a:t> Baja / Opcional</a:t>
                      </a:r>
                      <a:endParaRPr lang="es-CO" sz="32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58349198"/>
                  </a:ext>
                </a:extLst>
              </a:tr>
            </a:tbl>
          </a:graphicData>
        </a:graphic>
      </p:graphicFrame>
      <p:sp>
        <p:nvSpPr>
          <p:cNvPr id="8" name="Google Shape;92;p19">
            <a:extLst>
              <a:ext uri="{FF2B5EF4-FFF2-40B4-BE49-F238E27FC236}">
                <a16:creationId xmlns:a16="http://schemas.microsoft.com/office/drawing/2014/main" id="{D9AA7588-8489-47CE-B05D-2B2AC145B5BC}"/>
              </a:ext>
            </a:extLst>
          </p:cNvPr>
          <p:cNvSpPr txBox="1"/>
          <p:nvPr/>
        </p:nvSpPr>
        <p:spPr>
          <a:xfrm>
            <a:off x="232440" y="-114513"/>
            <a:ext cx="19506673" cy="2290069"/>
          </a:xfrm>
          <a:prstGeom prst="rect">
            <a:avLst/>
          </a:prstGeom>
          <a:noFill/>
          <a:ln>
            <a:noFill/>
          </a:ln>
        </p:spPr>
        <p:txBody>
          <a:bodyPr spcFirstLastPara="1" wrap="square" lIns="71425" tIns="71425" rIns="71425" bIns="71425" anchor="b" anchorCtr="0">
            <a:noAutofit/>
          </a:bodyPr>
          <a:lstStyle/>
          <a:p>
            <a:pPr marL="38100" marR="38100" lvl="0" indent="12700" algn="ctr" rtl="0">
              <a:lnSpc>
                <a:spcPct val="80000"/>
              </a:lnSpc>
              <a:spcBef>
                <a:spcPts val="0"/>
              </a:spcBef>
              <a:spcAft>
                <a:spcPts val="0"/>
              </a:spcAft>
              <a:buClr>
                <a:srgbClr val="FFFFFF"/>
              </a:buClr>
              <a:buSzPts val="10000"/>
              <a:buFont typeface="Calibri"/>
              <a:buNone/>
            </a:pPr>
            <a:r>
              <a:rPr lang="es-CO" sz="10000" b="1" i="0" u="none" strike="noStrike" cap="none" dirty="0">
                <a:solidFill>
                  <a:srgbClr val="FFFFFF"/>
                </a:solidFill>
                <a:latin typeface="Calibri"/>
                <a:ea typeface="Calibri"/>
                <a:cs typeface="Calibri"/>
                <a:sym typeface="Calibri"/>
              </a:rPr>
              <a:t>Requerimientos No Funcionales</a:t>
            </a:r>
            <a:endParaRPr dirty="0"/>
          </a:p>
        </p:txBody>
      </p:sp>
      <p:sp>
        <p:nvSpPr>
          <p:cNvPr id="10" name="CuadroTexto 9">
            <a:hlinkClick r:id="rId5"/>
            <a:extLst>
              <a:ext uri="{FF2B5EF4-FFF2-40B4-BE49-F238E27FC236}">
                <a16:creationId xmlns:a16="http://schemas.microsoft.com/office/drawing/2014/main" id="{DE8CEE98-1398-4921-83A7-47659DB255C0}"/>
              </a:ext>
            </a:extLst>
          </p:cNvPr>
          <p:cNvSpPr txBox="1"/>
          <p:nvPr/>
        </p:nvSpPr>
        <p:spPr>
          <a:xfrm>
            <a:off x="901213" y="14613518"/>
            <a:ext cx="7810151" cy="646331"/>
          </a:xfrm>
          <a:prstGeom prst="rect">
            <a:avLst/>
          </a:prstGeom>
          <a:noFill/>
        </p:spPr>
        <p:txBody>
          <a:bodyPr wrap="none" rtlCol="0">
            <a:spAutoFit/>
          </a:bodyPr>
          <a:lstStyle/>
          <a:p>
            <a:r>
              <a:rPr lang="es-CO" sz="3600" dirty="0">
                <a:solidFill>
                  <a:srgbClr val="434343"/>
                </a:solidFill>
                <a:latin typeface="Calibri" panose="020F0502020204030204" pitchFamily="34" charset="0"/>
                <a:cs typeface="Calibri" panose="020F0502020204030204" pitchFamily="34" charset="0"/>
              </a:rPr>
              <a:t>Requerimientos No Funcionales - GitHub</a:t>
            </a:r>
          </a:p>
        </p:txBody>
      </p:sp>
    </p:spTree>
    <p:extLst>
      <p:ext uri="{BB962C8B-B14F-4D97-AF65-F5344CB8AC3E}">
        <p14:creationId xmlns:p14="http://schemas.microsoft.com/office/powerpoint/2010/main" val="35580841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1"/>
        <p:cNvGrpSpPr/>
        <p:nvPr/>
      </p:nvGrpSpPr>
      <p:grpSpPr>
        <a:xfrm>
          <a:off x="0" y="0"/>
          <a:ext cx="0" cy="0"/>
          <a:chOff x="0" y="0"/>
          <a:chExt cx="0" cy="0"/>
        </a:xfrm>
      </p:grpSpPr>
      <p:sp>
        <p:nvSpPr>
          <p:cNvPr id="92" name="Google Shape;92;p19"/>
          <p:cNvSpPr txBox="1"/>
          <p:nvPr/>
        </p:nvSpPr>
        <p:spPr>
          <a:xfrm>
            <a:off x="1506068" y="277371"/>
            <a:ext cx="21843789" cy="2290069"/>
          </a:xfrm>
          <a:prstGeom prst="rect">
            <a:avLst/>
          </a:prstGeom>
          <a:noFill/>
          <a:ln>
            <a:noFill/>
          </a:ln>
        </p:spPr>
        <p:txBody>
          <a:bodyPr spcFirstLastPara="1" wrap="square" lIns="71425" tIns="71425" rIns="71425" bIns="71425" anchor="b" anchorCtr="0">
            <a:noAutofit/>
          </a:bodyPr>
          <a:lstStyle/>
          <a:p>
            <a:pPr marL="38100" marR="38100" lvl="0" indent="12700" rtl="0">
              <a:lnSpc>
                <a:spcPct val="80000"/>
              </a:lnSpc>
              <a:spcBef>
                <a:spcPts val="0"/>
              </a:spcBef>
              <a:spcAft>
                <a:spcPts val="0"/>
              </a:spcAft>
              <a:buClr>
                <a:srgbClr val="FFFFFF"/>
              </a:buClr>
              <a:buSzPts val="10000"/>
              <a:buFont typeface="Calibri"/>
              <a:buNone/>
            </a:pPr>
            <a:r>
              <a:rPr lang="es-CO" sz="10000" b="1" dirty="0">
                <a:solidFill>
                  <a:srgbClr val="FFFFFF"/>
                </a:solidFill>
                <a:latin typeface="Calibri"/>
                <a:cs typeface="Calibri"/>
                <a:sym typeface="Calibri"/>
              </a:rPr>
              <a:t>Historias de Usuario</a:t>
            </a:r>
            <a:endParaRPr dirty="0"/>
          </a:p>
        </p:txBody>
      </p:sp>
      <p:sp>
        <p:nvSpPr>
          <p:cNvPr id="93" name="Google Shape;93;p19"/>
          <p:cNvSpPr/>
          <p:nvPr/>
        </p:nvSpPr>
        <p:spPr>
          <a:xfrm>
            <a:off x="1692067" y="2399422"/>
            <a:ext cx="1033398" cy="98763"/>
          </a:xfrm>
          <a:prstGeom prst="rect">
            <a:avLst/>
          </a:prstGeom>
          <a:solidFill>
            <a:srgbClr val="FFFFFF"/>
          </a:solidFill>
          <a:ln>
            <a:noFill/>
          </a:ln>
        </p:spPr>
        <p:txBody>
          <a:bodyPr spcFirstLastPara="1" wrap="square" lIns="71425" tIns="71425" rIns="71425" bIns="71425" anchor="ctr" anchorCtr="0">
            <a:noAutofit/>
          </a:bodyPr>
          <a:lstStyle/>
          <a:p>
            <a:pPr marL="0" marR="0" lvl="0" indent="0" algn="ctr" rtl="0">
              <a:lnSpc>
                <a:spcPct val="100000"/>
              </a:lnSpc>
              <a:spcBef>
                <a:spcPts val="0"/>
              </a:spcBef>
              <a:spcAft>
                <a:spcPts val="0"/>
              </a:spcAft>
              <a:buClr>
                <a:srgbClr val="FFFFFF"/>
              </a:buClr>
              <a:buSzPts val="3600"/>
              <a:buFont typeface="Helvetica Neue"/>
              <a:buNone/>
            </a:pPr>
            <a:endParaRPr sz="3600" b="1" i="0" u="none" strike="noStrike" cap="none" dirty="0">
              <a:solidFill>
                <a:srgbClr val="FFFFFF"/>
              </a:solidFill>
              <a:latin typeface="Helvetica Neue"/>
              <a:ea typeface="Helvetica Neue"/>
              <a:cs typeface="Helvetica Neue"/>
              <a:sym typeface="Helvetica Neue"/>
            </a:endParaRPr>
          </a:p>
        </p:txBody>
      </p:sp>
      <p:sp>
        <p:nvSpPr>
          <p:cNvPr id="3" name="CuadroTexto 2">
            <a:hlinkClick r:id="rId4"/>
          </p:cNvPr>
          <p:cNvSpPr txBox="1"/>
          <p:nvPr/>
        </p:nvSpPr>
        <p:spPr>
          <a:xfrm>
            <a:off x="901213" y="14613518"/>
            <a:ext cx="5626861" cy="646331"/>
          </a:xfrm>
          <a:prstGeom prst="rect">
            <a:avLst/>
          </a:prstGeom>
          <a:noFill/>
        </p:spPr>
        <p:txBody>
          <a:bodyPr wrap="none" rtlCol="0">
            <a:spAutoFit/>
          </a:bodyPr>
          <a:lstStyle/>
          <a:p>
            <a:r>
              <a:rPr lang="es-CO" sz="3600" dirty="0">
                <a:solidFill>
                  <a:srgbClr val="434343"/>
                </a:solidFill>
                <a:latin typeface="Calibri" panose="020F0502020204030204" pitchFamily="34" charset="0"/>
                <a:cs typeface="Calibri" panose="020F0502020204030204" pitchFamily="34" charset="0"/>
              </a:rPr>
              <a:t>Historias de Usuario - GitHub</a:t>
            </a:r>
          </a:p>
        </p:txBody>
      </p:sp>
      <p:pic>
        <p:nvPicPr>
          <p:cNvPr id="7" name="Imagen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133514" y="13493772"/>
            <a:ext cx="1294576" cy="1294576"/>
          </a:xfrm>
          <a:prstGeom prst="rect">
            <a:avLst/>
          </a:prstGeom>
        </p:spPr>
      </p:pic>
      <p:pic>
        <p:nvPicPr>
          <p:cNvPr id="10" name="Imagen 9">
            <a:extLst>
              <a:ext uri="{FF2B5EF4-FFF2-40B4-BE49-F238E27FC236}">
                <a16:creationId xmlns:a16="http://schemas.microsoft.com/office/drawing/2014/main" id="{B19B709D-AE07-467E-85EA-0905057EDDA9}"/>
              </a:ext>
            </a:extLst>
          </p:cNvPr>
          <p:cNvPicPr>
            <a:picLocks noChangeAspect="1"/>
          </p:cNvPicPr>
          <p:nvPr/>
        </p:nvPicPr>
        <p:blipFill>
          <a:blip r:embed="rId6"/>
          <a:stretch>
            <a:fillRect/>
          </a:stretch>
        </p:blipFill>
        <p:spPr>
          <a:xfrm>
            <a:off x="1138277" y="3886200"/>
            <a:ext cx="22579369" cy="9607572"/>
          </a:xfrm>
          <a:prstGeom prst="rect">
            <a:avLst/>
          </a:prstGeom>
        </p:spPr>
      </p:pic>
    </p:spTree>
    <p:extLst>
      <p:ext uri="{BB962C8B-B14F-4D97-AF65-F5344CB8AC3E}">
        <p14:creationId xmlns:p14="http://schemas.microsoft.com/office/powerpoint/2010/main" val="40744417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1"/>
        <p:cNvGrpSpPr/>
        <p:nvPr/>
      </p:nvGrpSpPr>
      <p:grpSpPr>
        <a:xfrm>
          <a:off x="0" y="0"/>
          <a:ext cx="0" cy="0"/>
          <a:chOff x="0" y="0"/>
          <a:chExt cx="0" cy="0"/>
        </a:xfrm>
      </p:grpSpPr>
      <p:sp>
        <p:nvSpPr>
          <p:cNvPr id="92" name="Google Shape;92;p19"/>
          <p:cNvSpPr txBox="1"/>
          <p:nvPr/>
        </p:nvSpPr>
        <p:spPr>
          <a:xfrm>
            <a:off x="232440" y="-114513"/>
            <a:ext cx="12989289" cy="2290069"/>
          </a:xfrm>
          <a:prstGeom prst="rect">
            <a:avLst/>
          </a:prstGeom>
          <a:noFill/>
          <a:ln>
            <a:noFill/>
          </a:ln>
        </p:spPr>
        <p:txBody>
          <a:bodyPr spcFirstLastPara="1" wrap="square" lIns="71425" tIns="71425" rIns="71425" bIns="71425" anchor="b" anchorCtr="0">
            <a:noAutofit/>
          </a:bodyPr>
          <a:lstStyle/>
          <a:p>
            <a:pPr marL="38100" marR="38100" lvl="0" indent="12700" algn="ctr" rtl="0">
              <a:lnSpc>
                <a:spcPct val="80000"/>
              </a:lnSpc>
              <a:spcBef>
                <a:spcPts val="0"/>
              </a:spcBef>
              <a:spcAft>
                <a:spcPts val="0"/>
              </a:spcAft>
              <a:buClr>
                <a:srgbClr val="FFFFFF"/>
              </a:buClr>
              <a:buSzPts val="10000"/>
              <a:buFont typeface="Calibri"/>
              <a:buNone/>
            </a:pPr>
            <a:r>
              <a:rPr lang="es-CO" sz="10000" b="1" i="0" u="none" strike="noStrike" cap="none" dirty="0">
                <a:solidFill>
                  <a:srgbClr val="FFFFFF"/>
                </a:solidFill>
                <a:latin typeface="Calibri"/>
                <a:ea typeface="Calibri"/>
                <a:cs typeface="Calibri"/>
                <a:sym typeface="Calibri"/>
              </a:rPr>
              <a:t>Diagrama</a:t>
            </a:r>
            <a:r>
              <a:rPr lang="en-US" sz="10000" b="1" i="0" u="none" strike="noStrike" cap="none" dirty="0">
                <a:solidFill>
                  <a:srgbClr val="FFFFFF"/>
                </a:solidFill>
                <a:latin typeface="Calibri"/>
                <a:ea typeface="Calibri"/>
                <a:cs typeface="Calibri"/>
                <a:sym typeface="Calibri"/>
              </a:rPr>
              <a:t> de Clases</a:t>
            </a:r>
            <a:endParaRPr dirty="0"/>
          </a:p>
        </p:txBody>
      </p:sp>
      <p:sp>
        <p:nvSpPr>
          <p:cNvPr id="93" name="Google Shape;93;p19"/>
          <p:cNvSpPr/>
          <p:nvPr/>
        </p:nvSpPr>
        <p:spPr>
          <a:xfrm>
            <a:off x="1692067" y="2170823"/>
            <a:ext cx="1033398" cy="98763"/>
          </a:xfrm>
          <a:prstGeom prst="rect">
            <a:avLst/>
          </a:prstGeom>
          <a:solidFill>
            <a:srgbClr val="FFFFFF"/>
          </a:solidFill>
          <a:ln>
            <a:noFill/>
          </a:ln>
        </p:spPr>
        <p:txBody>
          <a:bodyPr spcFirstLastPara="1" wrap="square" lIns="71425" tIns="71425" rIns="71425" bIns="71425" anchor="ctr" anchorCtr="0">
            <a:noAutofit/>
          </a:bodyPr>
          <a:lstStyle/>
          <a:p>
            <a:pPr marL="0" marR="0" lvl="0" indent="0" algn="ctr" rtl="0">
              <a:lnSpc>
                <a:spcPct val="100000"/>
              </a:lnSpc>
              <a:spcBef>
                <a:spcPts val="0"/>
              </a:spcBef>
              <a:spcAft>
                <a:spcPts val="0"/>
              </a:spcAft>
              <a:buClr>
                <a:srgbClr val="FFFFFF"/>
              </a:buClr>
              <a:buSzPts val="3600"/>
              <a:buFont typeface="Helvetica Neue"/>
              <a:buNone/>
            </a:pPr>
            <a:endParaRPr sz="3600" b="1" i="0" u="none" strike="noStrike" cap="none" dirty="0">
              <a:solidFill>
                <a:srgbClr val="FFFFFF"/>
              </a:solidFill>
              <a:latin typeface="Helvetica Neue"/>
              <a:ea typeface="Helvetica Neue"/>
              <a:cs typeface="Helvetica Neue"/>
              <a:sym typeface="Helvetica Neue"/>
            </a:endParaRPr>
          </a:p>
        </p:txBody>
      </p:sp>
      <p:pic>
        <p:nvPicPr>
          <p:cNvPr id="2" name="Imagen 1"/>
          <p:cNvPicPr>
            <a:picLocks noChangeAspect="1"/>
          </p:cNvPicPr>
          <p:nvPr/>
        </p:nvPicPr>
        <p:blipFill>
          <a:blip r:embed="rId4"/>
          <a:srcRect/>
          <a:stretch/>
        </p:blipFill>
        <p:spPr>
          <a:xfrm>
            <a:off x="2229158" y="3813518"/>
            <a:ext cx="20244621" cy="10800000"/>
          </a:xfrm>
          <a:prstGeom prst="rect">
            <a:avLst/>
          </a:prstGeom>
          <a:ln>
            <a:noFill/>
          </a:ln>
        </p:spPr>
      </p:pic>
      <p:sp>
        <p:nvSpPr>
          <p:cNvPr id="3" name="CuadroTexto 2">
            <a:hlinkClick r:id="rId5"/>
          </p:cNvPr>
          <p:cNvSpPr txBox="1"/>
          <p:nvPr/>
        </p:nvSpPr>
        <p:spPr>
          <a:xfrm>
            <a:off x="901213" y="14613518"/>
            <a:ext cx="5694188" cy="646331"/>
          </a:xfrm>
          <a:prstGeom prst="rect">
            <a:avLst/>
          </a:prstGeom>
          <a:noFill/>
        </p:spPr>
        <p:txBody>
          <a:bodyPr wrap="none" rtlCol="0">
            <a:spAutoFit/>
          </a:bodyPr>
          <a:lstStyle/>
          <a:p>
            <a:r>
              <a:rPr lang="es-CO" sz="3600" dirty="0">
                <a:solidFill>
                  <a:srgbClr val="434343"/>
                </a:solidFill>
                <a:latin typeface="Calibri" panose="020F0502020204030204" pitchFamily="34" charset="0"/>
                <a:cs typeface="Calibri" panose="020F0502020204030204" pitchFamily="34" charset="0"/>
              </a:rPr>
              <a:t>Diagrama de Clases – GitHub</a:t>
            </a:r>
          </a:p>
        </p:txBody>
      </p:sp>
      <p:pic>
        <p:nvPicPr>
          <p:cNvPr id="7" name="Imagen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1133514" y="13493772"/>
            <a:ext cx="1294576" cy="1294576"/>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1"/>
        <p:cNvGrpSpPr/>
        <p:nvPr/>
      </p:nvGrpSpPr>
      <p:grpSpPr>
        <a:xfrm>
          <a:off x="0" y="0"/>
          <a:ext cx="0" cy="0"/>
          <a:chOff x="0" y="0"/>
          <a:chExt cx="0" cy="0"/>
        </a:xfrm>
      </p:grpSpPr>
      <p:sp>
        <p:nvSpPr>
          <p:cNvPr id="92" name="Google Shape;92;p19"/>
          <p:cNvSpPr txBox="1"/>
          <p:nvPr/>
        </p:nvSpPr>
        <p:spPr>
          <a:xfrm>
            <a:off x="232440" y="-114513"/>
            <a:ext cx="14126111" cy="2290069"/>
          </a:xfrm>
          <a:prstGeom prst="rect">
            <a:avLst/>
          </a:prstGeom>
          <a:noFill/>
          <a:ln>
            <a:noFill/>
          </a:ln>
        </p:spPr>
        <p:txBody>
          <a:bodyPr spcFirstLastPara="1" wrap="square" lIns="71425" tIns="71425" rIns="71425" bIns="71425" anchor="b" anchorCtr="0">
            <a:noAutofit/>
          </a:bodyPr>
          <a:lstStyle/>
          <a:p>
            <a:pPr marL="38100" marR="38100" lvl="0" indent="12700" algn="ctr" rtl="0">
              <a:lnSpc>
                <a:spcPct val="80000"/>
              </a:lnSpc>
              <a:spcBef>
                <a:spcPts val="0"/>
              </a:spcBef>
              <a:spcAft>
                <a:spcPts val="0"/>
              </a:spcAft>
              <a:buClr>
                <a:srgbClr val="FFFFFF"/>
              </a:buClr>
              <a:buSzPts val="10000"/>
              <a:buFont typeface="Calibri"/>
              <a:buNone/>
            </a:pPr>
            <a:r>
              <a:rPr lang="es-CO" sz="10000" b="1" i="0" u="none" strike="noStrike" cap="none" dirty="0" err="1">
                <a:solidFill>
                  <a:srgbClr val="FFFFFF"/>
                </a:solidFill>
                <a:latin typeface="Calibri"/>
                <a:ea typeface="Calibri"/>
                <a:cs typeface="Calibri"/>
                <a:sym typeface="Calibri"/>
              </a:rPr>
              <a:t>Mockups</a:t>
            </a:r>
            <a:r>
              <a:rPr lang="es-CO" sz="10000" b="1" i="0" u="none" strike="noStrike" cap="none" dirty="0">
                <a:solidFill>
                  <a:srgbClr val="FFFFFF"/>
                </a:solidFill>
                <a:latin typeface="Calibri"/>
                <a:ea typeface="Calibri"/>
                <a:cs typeface="Calibri"/>
                <a:sym typeface="Calibri"/>
              </a:rPr>
              <a:t> y Prototipos</a:t>
            </a:r>
            <a:endParaRPr dirty="0"/>
          </a:p>
        </p:txBody>
      </p:sp>
      <p:sp>
        <p:nvSpPr>
          <p:cNvPr id="93" name="Google Shape;93;p19"/>
          <p:cNvSpPr/>
          <p:nvPr/>
        </p:nvSpPr>
        <p:spPr>
          <a:xfrm>
            <a:off x="1692067" y="2170823"/>
            <a:ext cx="1033398" cy="98763"/>
          </a:xfrm>
          <a:prstGeom prst="rect">
            <a:avLst/>
          </a:prstGeom>
          <a:solidFill>
            <a:srgbClr val="FFFFFF"/>
          </a:solidFill>
          <a:ln>
            <a:noFill/>
          </a:ln>
        </p:spPr>
        <p:txBody>
          <a:bodyPr spcFirstLastPara="1" wrap="square" lIns="71425" tIns="71425" rIns="71425" bIns="71425" anchor="ctr" anchorCtr="0">
            <a:noAutofit/>
          </a:bodyPr>
          <a:lstStyle/>
          <a:p>
            <a:pPr marL="0" marR="0" lvl="0" indent="0" algn="ctr" rtl="0">
              <a:lnSpc>
                <a:spcPct val="100000"/>
              </a:lnSpc>
              <a:spcBef>
                <a:spcPts val="0"/>
              </a:spcBef>
              <a:spcAft>
                <a:spcPts val="0"/>
              </a:spcAft>
              <a:buClr>
                <a:srgbClr val="FFFFFF"/>
              </a:buClr>
              <a:buSzPts val="3600"/>
              <a:buFont typeface="Helvetica Neue"/>
              <a:buNone/>
            </a:pPr>
            <a:endParaRPr sz="3600" b="1" i="0" u="none" strike="noStrike" cap="none" dirty="0">
              <a:solidFill>
                <a:srgbClr val="FFFFFF"/>
              </a:solidFill>
              <a:latin typeface="Helvetica Neue"/>
              <a:ea typeface="Helvetica Neue"/>
              <a:cs typeface="Helvetica Neue"/>
              <a:sym typeface="Helvetica Neue"/>
            </a:endParaRPr>
          </a:p>
        </p:txBody>
      </p:sp>
      <p:sp>
        <p:nvSpPr>
          <p:cNvPr id="3" name="CuadroTexto 2">
            <a:hlinkClick r:id="rId4"/>
          </p:cNvPr>
          <p:cNvSpPr txBox="1"/>
          <p:nvPr/>
        </p:nvSpPr>
        <p:spPr>
          <a:xfrm>
            <a:off x="901213" y="14613518"/>
            <a:ext cx="3653564" cy="646331"/>
          </a:xfrm>
          <a:prstGeom prst="rect">
            <a:avLst/>
          </a:prstGeom>
          <a:noFill/>
        </p:spPr>
        <p:txBody>
          <a:bodyPr wrap="none" rtlCol="0">
            <a:spAutoFit/>
          </a:bodyPr>
          <a:lstStyle/>
          <a:p>
            <a:r>
              <a:rPr lang="es-CO" sz="3600" dirty="0" err="1">
                <a:solidFill>
                  <a:srgbClr val="434343"/>
                </a:solidFill>
                <a:latin typeface="Calibri" panose="020F0502020204030204" pitchFamily="34" charset="0"/>
                <a:cs typeface="Calibri" panose="020F0502020204030204" pitchFamily="34" charset="0"/>
              </a:rPr>
              <a:t>Mockups</a:t>
            </a:r>
            <a:r>
              <a:rPr lang="es-CO" sz="3600" dirty="0">
                <a:solidFill>
                  <a:srgbClr val="434343"/>
                </a:solidFill>
                <a:latin typeface="Calibri" panose="020F0502020204030204" pitchFamily="34" charset="0"/>
                <a:cs typeface="Calibri" panose="020F0502020204030204" pitchFamily="34" charset="0"/>
              </a:rPr>
              <a:t> – </a:t>
            </a:r>
            <a:r>
              <a:rPr lang="es-CO" sz="3600" dirty="0" err="1">
                <a:solidFill>
                  <a:srgbClr val="434343"/>
                </a:solidFill>
                <a:latin typeface="Calibri" panose="020F0502020204030204" pitchFamily="34" charset="0"/>
                <a:cs typeface="Calibri" panose="020F0502020204030204" pitchFamily="34" charset="0"/>
              </a:rPr>
              <a:t>GitHub</a:t>
            </a:r>
            <a:endParaRPr lang="es-CO" sz="3600" dirty="0">
              <a:solidFill>
                <a:srgbClr val="434343"/>
              </a:solidFill>
              <a:latin typeface="Calibri" panose="020F0502020204030204" pitchFamily="34" charset="0"/>
              <a:cs typeface="Calibri" panose="020F0502020204030204" pitchFamily="34" charset="0"/>
            </a:endParaRPr>
          </a:p>
        </p:txBody>
      </p:sp>
      <p:pic>
        <p:nvPicPr>
          <p:cNvPr id="7" name="Imagen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133514" y="13493772"/>
            <a:ext cx="1294576" cy="1294576"/>
          </a:xfrm>
          <a:prstGeom prst="rect">
            <a:avLst/>
          </a:prstGeom>
        </p:spPr>
      </p:pic>
      <p:pic>
        <p:nvPicPr>
          <p:cNvPr id="9" name="Imagen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20643" y="4287548"/>
            <a:ext cx="10125000" cy="9000000"/>
          </a:xfrm>
          <a:prstGeom prst="rect">
            <a:avLst/>
          </a:prstGeom>
        </p:spPr>
      </p:pic>
      <p:pic>
        <p:nvPicPr>
          <p:cNvPr id="4" name="Imagen 3"/>
          <p:cNvPicPr>
            <a:picLocks noChangeAspect="1"/>
          </p:cNvPicPr>
          <p:nvPr/>
        </p:nvPicPr>
        <p:blipFill>
          <a:blip r:embed="rId7"/>
          <a:stretch>
            <a:fillRect/>
          </a:stretch>
        </p:blipFill>
        <p:spPr>
          <a:xfrm>
            <a:off x="12928478" y="4287548"/>
            <a:ext cx="10125000" cy="9000000"/>
          </a:xfrm>
          <a:prstGeom prst="rect">
            <a:avLst/>
          </a:prstGeom>
        </p:spPr>
      </p:pic>
      <p:sp>
        <p:nvSpPr>
          <p:cNvPr id="8" name="CuadroTexto 7">
            <a:hlinkClick r:id="rId8"/>
          </p:cNvPr>
          <p:cNvSpPr txBox="1"/>
          <p:nvPr/>
        </p:nvSpPr>
        <p:spPr>
          <a:xfrm>
            <a:off x="6883143" y="14613517"/>
            <a:ext cx="3911648" cy="646331"/>
          </a:xfrm>
          <a:prstGeom prst="rect">
            <a:avLst/>
          </a:prstGeom>
          <a:noFill/>
        </p:spPr>
        <p:txBody>
          <a:bodyPr wrap="none" rtlCol="0">
            <a:spAutoFit/>
          </a:bodyPr>
          <a:lstStyle/>
          <a:p>
            <a:r>
              <a:rPr lang="es-CO" sz="3600" dirty="0">
                <a:solidFill>
                  <a:srgbClr val="434343"/>
                </a:solidFill>
                <a:latin typeface="Calibri" panose="020F0502020204030204" pitchFamily="34" charset="0"/>
                <a:cs typeface="Calibri" panose="020F0502020204030204" pitchFamily="34" charset="0"/>
              </a:rPr>
              <a:t>Prototipos – </a:t>
            </a:r>
            <a:r>
              <a:rPr lang="es-CO" sz="3600" dirty="0" err="1">
                <a:solidFill>
                  <a:srgbClr val="434343"/>
                </a:solidFill>
                <a:latin typeface="Calibri" panose="020F0502020204030204" pitchFamily="34" charset="0"/>
                <a:cs typeface="Calibri" panose="020F0502020204030204" pitchFamily="34" charset="0"/>
              </a:rPr>
              <a:t>GitHub</a:t>
            </a:r>
            <a:endParaRPr lang="es-CO" sz="3600" dirty="0">
              <a:solidFill>
                <a:srgbClr val="434343"/>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2804966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1"/>
        <p:cNvGrpSpPr/>
        <p:nvPr/>
      </p:nvGrpSpPr>
      <p:grpSpPr>
        <a:xfrm>
          <a:off x="0" y="0"/>
          <a:ext cx="0" cy="0"/>
          <a:chOff x="0" y="0"/>
          <a:chExt cx="0" cy="0"/>
        </a:xfrm>
      </p:grpSpPr>
      <p:sp>
        <p:nvSpPr>
          <p:cNvPr id="92" name="Google Shape;92;p19"/>
          <p:cNvSpPr txBox="1"/>
          <p:nvPr/>
        </p:nvSpPr>
        <p:spPr>
          <a:xfrm>
            <a:off x="232440" y="-114513"/>
            <a:ext cx="14126111" cy="2290069"/>
          </a:xfrm>
          <a:prstGeom prst="rect">
            <a:avLst/>
          </a:prstGeom>
          <a:noFill/>
          <a:ln>
            <a:noFill/>
          </a:ln>
        </p:spPr>
        <p:txBody>
          <a:bodyPr spcFirstLastPara="1" wrap="square" lIns="71425" tIns="71425" rIns="71425" bIns="71425" anchor="b" anchorCtr="0">
            <a:noAutofit/>
          </a:bodyPr>
          <a:lstStyle/>
          <a:p>
            <a:pPr marL="38100" marR="38100" lvl="0" indent="12700" algn="ctr" rtl="0">
              <a:lnSpc>
                <a:spcPct val="80000"/>
              </a:lnSpc>
              <a:spcBef>
                <a:spcPts val="0"/>
              </a:spcBef>
              <a:spcAft>
                <a:spcPts val="0"/>
              </a:spcAft>
              <a:buClr>
                <a:srgbClr val="FFFFFF"/>
              </a:buClr>
              <a:buSzPts val="10000"/>
              <a:buFont typeface="Calibri"/>
              <a:buNone/>
            </a:pPr>
            <a:r>
              <a:rPr lang="es-CO" sz="10000" b="1" i="0" u="none" strike="noStrike" cap="none" dirty="0" err="1">
                <a:solidFill>
                  <a:srgbClr val="FFFFFF"/>
                </a:solidFill>
                <a:latin typeface="Calibri"/>
                <a:ea typeface="Calibri"/>
                <a:cs typeface="Calibri"/>
                <a:sym typeface="Calibri"/>
              </a:rPr>
              <a:t>Mockups</a:t>
            </a:r>
            <a:r>
              <a:rPr lang="es-CO" sz="10000" b="1" i="0" u="none" strike="noStrike" cap="none" dirty="0">
                <a:solidFill>
                  <a:srgbClr val="FFFFFF"/>
                </a:solidFill>
                <a:latin typeface="Calibri"/>
                <a:ea typeface="Calibri"/>
                <a:cs typeface="Calibri"/>
                <a:sym typeface="Calibri"/>
              </a:rPr>
              <a:t> y Prototipos</a:t>
            </a:r>
            <a:endParaRPr dirty="0"/>
          </a:p>
        </p:txBody>
      </p:sp>
      <p:sp>
        <p:nvSpPr>
          <p:cNvPr id="93" name="Google Shape;93;p19"/>
          <p:cNvSpPr/>
          <p:nvPr/>
        </p:nvSpPr>
        <p:spPr>
          <a:xfrm>
            <a:off x="1692067" y="2170823"/>
            <a:ext cx="1033398" cy="98763"/>
          </a:xfrm>
          <a:prstGeom prst="rect">
            <a:avLst/>
          </a:prstGeom>
          <a:solidFill>
            <a:srgbClr val="FFFFFF"/>
          </a:solidFill>
          <a:ln>
            <a:noFill/>
          </a:ln>
        </p:spPr>
        <p:txBody>
          <a:bodyPr spcFirstLastPara="1" wrap="square" lIns="71425" tIns="71425" rIns="71425" bIns="71425" anchor="ctr" anchorCtr="0">
            <a:noAutofit/>
          </a:bodyPr>
          <a:lstStyle/>
          <a:p>
            <a:pPr marL="0" marR="0" lvl="0" indent="0" algn="ctr" rtl="0">
              <a:lnSpc>
                <a:spcPct val="100000"/>
              </a:lnSpc>
              <a:spcBef>
                <a:spcPts val="0"/>
              </a:spcBef>
              <a:spcAft>
                <a:spcPts val="0"/>
              </a:spcAft>
              <a:buClr>
                <a:srgbClr val="FFFFFF"/>
              </a:buClr>
              <a:buSzPts val="3600"/>
              <a:buFont typeface="Helvetica Neue"/>
              <a:buNone/>
            </a:pPr>
            <a:endParaRPr sz="3600" b="1" i="0" u="none" strike="noStrike" cap="none" dirty="0">
              <a:solidFill>
                <a:srgbClr val="FFFFFF"/>
              </a:solidFill>
              <a:latin typeface="Helvetica Neue"/>
              <a:ea typeface="Helvetica Neue"/>
              <a:cs typeface="Helvetica Neue"/>
              <a:sym typeface="Helvetica Neue"/>
            </a:endParaRPr>
          </a:p>
        </p:txBody>
      </p:sp>
      <p:pic>
        <p:nvPicPr>
          <p:cNvPr id="7" name="Imagen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133514" y="13493772"/>
            <a:ext cx="1294576" cy="1294576"/>
          </a:xfrm>
          <a:prstGeom prst="rect">
            <a:avLst/>
          </a:prstGeom>
        </p:spPr>
      </p:pic>
      <p:pic>
        <p:nvPicPr>
          <p:cNvPr id="9" name="Imagen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20643" y="4287548"/>
            <a:ext cx="10125000" cy="9000000"/>
          </a:xfrm>
          <a:prstGeom prst="rect">
            <a:avLst/>
          </a:prstGeom>
        </p:spPr>
      </p:pic>
      <p:pic>
        <p:nvPicPr>
          <p:cNvPr id="4" name="Imagen 3"/>
          <p:cNvPicPr>
            <a:picLocks noChangeAspect="1"/>
          </p:cNvPicPr>
          <p:nvPr/>
        </p:nvPicPr>
        <p:blipFill>
          <a:blip r:embed="rId6"/>
          <a:stretch>
            <a:fillRect/>
          </a:stretch>
        </p:blipFill>
        <p:spPr>
          <a:xfrm>
            <a:off x="12928478" y="4287548"/>
            <a:ext cx="10125000" cy="9000000"/>
          </a:xfrm>
          <a:prstGeom prst="rect">
            <a:avLst/>
          </a:prstGeom>
        </p:spPr>
      </p:pic>
      <p:sp>
        <p:nvSpPr>
          <p:cNvPr id="8" name="CuadroTexto 7">
            <a:hlinkClick r:id="rId7"/>
          </p:cNvPr>
          <p:cNvSpPr txBox="1"/>
          <p:nvPr/>
        </p:nvSpPr>
        <p:spPr>
          <a:xfrm>
            <a:off x="901213" y="14613518"/>
            <a:ext cx="3653564" cy="646331"/>
          </a:xfrm>
          <a:prstGeom prst="rect">
            <a:avLst/>
          </a:prstGeom>
          <a:noFill/>
        </p:spPr>
        <p:txBody>
          <a:bodyPr wrap="none" rtlCol="0">
            <a:spAutoFit/>
          </a:bodyPr>
          <a:lstStyle/>
          <a:p>
            <a:r>
              <a:rPr lang="es-CO" sz="3600" dirty="0" err="1">
                <a:solidFill>
                  <a:srgbClr val="434343"/>
                </a:solidFill>
                <a:latin typeface="Calibri" panose="020F0502020204030204" pitchFamily="34" charset="0"/>
                <a:cs typeface="Calibri" panose="020F0502020204030204" pitchFamily="34" charset="0"/>
              </a:rPr>
              <a:t>Mockups</a:t>
            </a:r>
            <a:r>
              <a:rPr lang="es-CO" sz="3600" dirty="0">
                <a:solidFill>
                  <a:srgbClr val="434343"/>
                </a:solidFill>
                <a:latin typeface="Calibri" panose="020F0502020204030204" pitchFamily="34" charset="0"/>
                <a:cs typeface="Calibri" panose="020F0502020204030204" pitchFamily="34" charset="0"/>
              </a:rPr>
              <a:t> – </a:t>
            </a:r>
            <a:r>
              <a:rPr lang="es-CO" sz="3600" dirty="0" err="1">
                <a:solidFill>
                  <a:srgbClr val="434343"/>
                </a:solidFill>
                <a:latin typeface="Calibri" panose="020F0502020204030204" pitchFamily="34" charset="0"/>
                <a:cs typeface="Calibri" panose="020F0502020204030204" pitchFamily="34" charset="0"/>
              </a:rPr>
              <a:t>GitHub</a:t>
            </a:r>
            <a:endParaRPr lang="es-CO" sz="3600" dirty="0">
              <a:solidFill>
                <a:srgbClr val="434343"/>
              </a:solidFill>
              <a:latin typeface="Calibri" panose="020F0502020204030204" pitchFamily="34" charset="0"/>
              <a:cs typeface="Calibri" panose="020F0502020204030204" pitchFamily="34" charset="0"/>
            </a:endParaRPr>
          </a:p>
        </p:txBody>
      </p:sp>
      <p:sp>
        <p:nvSpPr>
          <p:cNvPr id="10" name="CuadroTexto 9">
            <a:hlinkClick r:id="rId8"/>
          </p:cNvPr>
          <p:cNvSpPr txBox="1"/>
          <p:nvPr/>
        </p:nvSpPr>
        <p:spPr>
          <a:xfrm>
            <a:off x="6883143" y="14613517"/>
            <a:ext cx="3911648" cy="646331"/>
          </a:xfrm>
          <a:prstGeom prst="rect">
            <a:avLst/>
          </a:prstGeom>
          <a:noFill/>
        </p:spPr>
        <p:txBody>
          <a:bodyPr wrap="none" rtlCol="0">
            <a:spAutoFit/>
          </a:bodyPr>
          <a:lstStyle/>
          <a:p>
            <a:r>
              <a:rPr lang="es-CO" sz="3600" dirty="0">
                <a:solidFill>
                  <a:srgbClr val="434343"/>
                </a:solidFill>
                <a:latin typeface="Calibri" panose="020F0502020204030204" pitchFamily="34" charset="0"/>
                <a:cs typeface="Calibri" panose="020F0502020204030204" pitchFamily="34" charset="0"/>
              </a:rPr>
              <a:t>Prototipos – </a:t>
            </a:r>
            <a:r>
              <a:rPr lang="es-CO" sz="3600" dirty="0" err="1">
                <a:solidFill>
                  <a:srgbClr val="434343"/>
                </a:solidFill>
                <a:latin typeface="Calibri" panose="020F0502020204030204" pitchFamily="34" charset="0"/>
                <a:cs typeface="Calibri" panose="020F0502020204030204" pitchFamily="34" charset="0"/>
              </a:rPr>
              <a:t>GitHub</a:t>
            </a:r>
            <a:endParaRPr lang="es-CO" sz="3600" dirty="0">
              <a:solidFill>
                <a:srgbClr val="434343"/>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8859920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1"/>
        <p:cNvGrpSpPr/>
        <p:nvPr/>
      </p:nvGrpSpPr>
      <p:grpSpPr>
        <a:xfrm>
          <a:off x="0" y="0"/>
          <a:ext cx="0" cy="0"/>
          <a:chOff x="0" y="0"/>
          <a:chExt cx="0" cy="0"/>
        </a:xfrm>
      </p:grpSpPr>
      <p:sp>
        <p:nvSpPr>
          <p:cNvPr id="92" name="Google Shape;92;p19"/>
          <p:cNvSpPr txBox="1"/>
          <p:nvPr/>
        </p:nvSpPr>
        <p:spPr>
          <a:xfrm>
            <a:off x="232440" y="-114513"/>
            <a:ext cx="14126111" cy="2290069"/>
          </a:xfrm>
          <a:prstGeom prst="rect">
            <a:avLst/>
          </a:prstGeom>
          <a:noFill/>
          <a:ln>
            <a:noFill/>
          </a:ln>
        </p:spPr>
        <p:txBody>
          <a:bodyPr spcFirstLastPara="1" wrap="square" lIns="71425" tIns="71425" rIns="71425" bIns="71425" anchor="b" anchorCtr="0">
            <a:noAutofit/>
          </a:bodyPr>
          <a:lstStyle/>
          <a:p>
            <a:pPr marL="38100" marR="38100" lvl="0" indent="12700" algn="ctr" rtl="0">
              <a:lnSpc>
                <a:spcPct val="80000"/>
              </a:lnSpc>
              <a:spcBef>
                <a:spcPts val="0"/>
              </a:spcBef>
              <a:spcAft>
                <a:spcPts val="0"/>
              </a:spcAft>
              <a:buClr>
                <a:srgbClr val="FFFFFF"/>
              </a:buClr>
              <a:buSzPts val="10000"/>
              <a:buFont typeface="Calibri"/>
              <a:buNone/>
            </a:pPr>
            <a:r>
              <a:rPr lang="es-CO" sz="10000" b="1" i="0" u="none" strike="noStrike" cap="none" dirty="0" err="1">
                <a:solidFill>
                  <a:srgbClr val="FFFFFF"/>
                </a:solidFill>
                <a:latin typeface="Calibri"/>
                <a:ea typeface="Calibri"/>
                <a:cs typeface="Calibri"/>
                <a:sym typeface="Calibri"/>
              </a:rPr>
              <a:t>Mockups</a:t>
            </a:r>
            <a:r>
              <a:rPr lang="es-CO" sz="10000" b="1" i="0" u="none" strike="noStrike" cap="none" dirty="0">
                <a:solidFill>
                  <a:srgbClr val="FFFFFF"/>
                </a:solidFill>
                <a:latin typeface="Calibri"/>
                <a:ea typeface="Calibri"/>
                <a:cs typeface="Calibri"/>
                <a:sym typeface="Calibri"/>
              </a:rPr>
              <a:t> y Prototipos</a:t>
            </a:r>
            <a:endParaRPr dirty="0"/>
          </a:p>
        </p:txBody>
      </p:sp>
      <p:sp>
        <p:nvSpPr>
          <p:cNvPr id="93" name="Google Shape;93;p19"/>
          <p:cNvSpPr/>
          <p:nvPr/>
        </p:nvSpPr>
        <p:spPr>
          <a:xfrm>
            <a:off x="1692067" y="2170823"/>
            <a:ext cx="1033398" cy="98763"/>
          </a:xfrm>
          <a:prstGeom prst="rect">
            <a:avLst/>
          </a:prstGeom>
          <a:solidFill>
            <a:srgbClr val="FFFFFF"/>
          </a:solidFill>
          <a:ln>
            <a:noFill/>
          </a:ln>
        </p:spPr>
        <p:txBody>
          <a:bodyPr spcFirstLastPara="1" wrap="square" lIns="71425" tIns="71425" rIns="71425" bIns="71425" anchor="ctr" anchorCtr="0">
            <a:noAutofit/>
          </a:bodyPr>
          <a:lstStyle/>
          <a:p>
            <a:pPr marL="0" marR="0" lvl="0" indent="0" algn="ctr" rtl="0">
              <a:lnSpc>
                <a:spcPct val="100000"/>
              </a:lnSpc>
              <a:spcBef>
                <a:spcPts val="0"/>
              </a:spcBef>
              <a:spcAft>
                <a:spcPts val="0"/>
              </a:spcAft>
              <a:buClr>
                <a:srgbClr val="FFFFFF"/>
              </a:buClr>
              <a:buSzPts val="3600"/>
              <a:buFont typeface="Helvetica Neue"/>
              <a:buNone/>
            </a:pPr>
            <a:endParaRPr sz="3600" b="1" i="0" u="none" strike="noStrike" cap="none" dirty="0">
              <a:solidFill>
                <a:srgbClr val="FFFFFF"/>
              </a:solidFill>
              <a:latin typeface="Helvetica Neue"/>
              <a:ea typeface="Helvetica Neue"/>
              <a:cs typeface="Helvetica Neue"/>
              <a:sym typeface="Helvetica Neue"/>
            </a:endParaRPr>
          </a:p>
        </p:txBody>
      </p:sp>
      <p:pic>
        <p:nvPicPr>
          <p:cNvPr id="7" name="Imagen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133514" y="13493772"/>
            <a:ext cx="1294576" cy="1294576"/>
          </a:xfrm>
          <a:prstGeom prst="rect">
            <a:avLst/>
          </a:prstGeom>
        </p:spPr>
      </p:pic>
      <p:pic>
        <p:nvPicPr>
          <p:cNvPr id="9" name="Imagen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20643" y="4287548"/>
            <a:ext cx="10125000" cy="9000000"/>
          </a:xfrm>
          <a:prstGeom prst="rect">
            <a:avLst/>
          </a:prstGeom>
        </p:spPr>
      </p:pic>
      <p:pic>
        <p:nvPicPr>
          <p:cNvPr id="2" name="Imagen 1"/>
          <p:cNvPicPr>
            <a:picLocks noChangeAspect="1"/>
          </p:cNvPicPr>
          <p:nvPr/>
        </p:nvPicPr>
        <p:blipFill>
          <a:blip r:embed="rId6"/>
          <a:stretch>
            <a:fillRect/>
          </a:stretch>
        </p:blipFill>
        <p:spPr>
          <a:xfrm>
            <a:off x="12928478" y="4287548"/>
            <a:ext cx="10125000" cy="9000000"/>
          </a:xfrm>
          <a:prstGeom prst="rect">
            <a:avLst/>
          </a:prstGeom>
        </p:spPr>
      </p:pic>
      <p:sp>
        <p:nvSpPr>
          <p:cNvPr id="8" name="CuadroTexto 7">
            <a:hlinkClick r:id="rId7"/>
          </p:cNvPr>
          <p:cNvSpPr txBox="1"/>
          <p:nvPr/>
        </p:nvSpPr>
        <p:spPr>
          <a:xfrm>
            <a:off x="901213" y="14613518"/>
            <a:ext cx="3653564" cy="646331"/>
          </a:xfrm>
          <a:prstGeom prst="rect">
            <a:avLst/>
          </a:prstGeom>
          <a:noFill/>
        </p:spPr>
        <p:txBody>
          <a:bodyPr wrap="none" rtlCol="0">
            <a:spAutoFit/>
          </a:bodyPr>
          <a:lstStyle/>
          <a:p>
            <a:r>
              <a:rPr lang="es-CO" sz="3600" dirty="0" err="1">
                <a:solidFill>
                  <a:srgbClr val="434343"/>
                </a:solidFill>
                <a:latin typeface="Calibri" panose="020F0502020204030204" pitchFamily="34" charset="0"/>
                <a:cs typeface="Calibri" panose="020F0502020204030204" pitchFamily="34" charset="0"/>
              </a:rPr>
              <a:t>Mockups</a:t>
            </a:r>
            <a:r>
              <a:rPr lang="es-CO" sz="3600" dirty="0">
                <a:solidFill>
                  <a:srgbClr val="434343"/>
                </a:solidFill>
                <a:latin typeface="Calibri" panose="020F0502020204030204" pitchFamily="34" charset="0"/>
                <a:cs typeface="Calibri" panose="020F0502020204030204" pitchFamily="34" charset="0"/>
              </a:rPr>
              <a:t> – </a:t>
            </a:r>
            <a:r>
              <a:rPr lang="es-CO" sz="3600" dirty="0" err="1">
                <a:solidFill>
                  <a:srgbClr val="434343"/>
                </a:solidFill>
                <a:latin typeface="Calibri" panose="020F0502020204030204" pitchFamily="34" charset="0"/>
                <a:cs typeface="Calibri" panose="020F0502020204030204" pitchFamily="34" charset="0"/>
              </a:rPr>
              <a:t>GitHub</a:t>
            </a:r>
            <a:endParaRPr lang="es-CO" sz="3600" dirty="0">
              <a:solidFill>
                <a:srgbClr val="434343"/>
              </a:solidFill>
              <a:latin typeface="Calibri" panose="020F0502020204030204" pitchFamily="34" charset="0"/>
              <a:cs typeface="Calibri" panose="020F0502020204030204" pitchFamily="34" charset="0"/>
            </a:endParaRPr>
          </a:p>
        </p:txBody>
      </p:sp>
      <p:sp>
        <p:nvSpPr>
          <p:cNvPr id="10" name="CuadroTexto 9">
            <a:hlinkClick r:id="rId8"/>
          </p:cNvPr>
          <p:cNvSpPr txBox="1"/>
          <p:nvPr/>
        </p:nvSpPr>
        <p:spPr>
          <a:xfrm>
            <a:off x="6883143" y="14613517"/>
            <a:ext cx="3911648" cy="646331"/>
          </a:xfrm>
          <a:prstGeom prst="rect">
            <a:avLst/>
          </a:prstGeom>
          <a:noFill/>
        </p:spPr>
        <p:txBody>
          <a:bodyPr wrap="none" rtlCol="0">
            <a:spAutoFit/>
          </a:bodyPr>
          <a:lstStyle/>
          <a:p>
            <a:r>
              <a:rPr lang="es-CO" sz="3600" dirty="0">
                <a:solidFill>
                  <a:srgbClr val="434343"/>
                </a:solidFill>
                <a:latin typeface="Calibri" panose="020F0502020204030204" pitchFamily="34" charset="0"/>
                <a:cs typeface="Calibri" panose="020F0502020204030204" pitchFamily="34" charset="0"/>
              </a:rPr>
              <a:t>Prototipos – </a:t>
            </a:r>
            <a:r>
              <a:rPr lang="es-CO" sz="3600" dirty="0" err="1">
                <a:solidFill>
                  <a:srgbClr val="434343"/>
                </a:solidFill>
                <a:latin typeface="Calibri" panose="020F0502020204030204" pitchFamily="34" charset="0"/>
                <a:cs typeface="Calibri" panose="020F0502020204030204" pitchFamily="34" charset="0"/>
              </a:rPr>
              <a:t>GitHub</a:t>
            </a:r>
            <a:endParaRPr lang="es-CO" sz="3600" dirty="0">
              <a:solidFill>
                <a:srgbClr val="434343"/>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2624073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1"/>
        <p:cNvGrpSpPr/>
        <p:nvPr/>
      </p:nvGrpSpPr>
      <p:grpSpPr>
        <a:xfrm>
          <a:off x="0" y="0"/>
          <a:ext cx="0" cy="0"/>
          <a:chOff x="0" y="0"/>
          <a:chExt cx="0" cy="0"/>
        </a:xfrm>
      </p:grpSpPr>
      <p:sp>
        <p:nvSpPr>
          <p:cNvPr id="92" name="Google Shape;92;p19"/>
          <p:cNvSpPr txBox="1"/>
          <p:nvPr/>
        </p:nvSpPr>
        <p:spPr>
          <a:xfrm>
            <a:off x="232440" y="-114513"/>
            <a:ext cx="13508274" cy="2290069"/>
          </a:xfrm>
          <a:prstGeom prst="rect">
            <a:avLst/>
          </a:prstGeom>
          <a:noFill/>
          <a:ln>
            <a:noFill/>
          </a:ln>
        </p:spPr>
        <p:txBody>
          <a:bodyPr spcFirstLastPara="1" wrap="square" lIns="71425" tIns="71425" rIns="71425" bIns="71425" anchor="b" anchorCtr="0">
            <a:noAutofit/>
          </a:bodyPr>
          <a:lstStyle/>
          <a:p>
            <a:pPr marL="38100" marR="38100" lvl="0" indent="12700" algn="ctr" rtl="0">
              <a:lnSpc>
                <a:spcPct val="80000"/>
              </a:lnSpc>
              <a:spcBef>
                <a:spcPts val="0"/>
              </a:spcBef>
              <a:spcAft>
                <a:spcPts val="0"/>
              </a:spcAft>
              <a:buClr>
                <a:srgbClr val="FFFFFF"/>
              </a:buClr>
              <a:buSzPts val="10000"/>
              <a:buFont typeface="Calibri"/>
              <a:buNone/>
            </a:pPr>
            <a:r>
              <a:rPr lang="es-CO" sz="10000" b="1" i="0" u="none" strike="noStrike" cap="none" dirty="0">
                <a:solidFill>
                  <a:srgbClr val="FFFFFF"/>
                </a:solidFill>
                <a:latin typeface="Calibri"/>
                <a:ea typeface="Calibri"/>
                <a:cs typeface="Calibri"/>
                <a:sym typeface="Calibri"/>
              </a:rPr>
              <a:t>Diagrama</a:t>
            </a:r>
            <a:r>
              <a:rPr lang="en-US" sz="10000" b="1" i="0" u="none" strike="noStrike" cap="none" dirty="0">
                <a:solidFill>
                  <a:srgbClr val="FFFFFF"/>
                </a:solidFill>
                <a:latin typeface="Calibri"/>
                <a:ea typeface="Calibri"/>
                <a:cs typeface="Calibri"/>
                <a:sym typeface="Calibri"/>
              </a:rPr>
              <a:t> </a:t>
            </a:r>
            <a:r>
              <a:rPr lang="en-US" sz="10000" b="1" i="0" u="none" strike="noStrike" cap="none" dirty="0" err="1">
                <a:solidFill>
                  <a:srgbClr val="FFFFFF"/>
                </a:solidFill>
                <a:latin typeface="Calibri"/>
                <a:ea typeface="Calibri"/>
                <a:cs typeface="Calibri"/>
                <a:sym typeface="Calibri"/>
              </a:rPr>
              <a:t>Relacional</a:t>
            </a:r>
            <a:endParaRPr dirty="0"/>
          </a:p>
        </p:txBody>
      </p:sp>
      <p:sp>
        <p:nvSpPr>
          <p:cNvPr id="93" name="Google Shape;93;p19"/>
          <p:cNvSpPr/>
          <p:nvPr/>
        </p:nvSpPr>
        <p:spPr>
          <a:xfrm>
            <a:off x="1692067" y="2170823"/>
            <a:ext cx="1033398" cy="98763"/>
          </a:xfrm>
          <a:prstGeom prst="rect">
            <a:avLst/>
          </a:prstGeom>
          <a:solidFill>
            <a:srgbClr val="FFFFFF"/>
          </a:solidFill>
          <a:ln>
            <a:noFill/>
          </a:ln>
        </p:spPr>
        <p:txBody>
          <a:bodyPr spcFirstLastPara="1" wrap="square" lIns="71425" tIns="71425" rIns="71425" bIns="71425" anchor="ctr" anchorCtr="0">
            <a:noAutofit/>
          </a:bodyPr>
          <a:lstStyle/>
          <a:p>
            <a:pPr marL="0" marR="0" lvl="0" indent="0" algn="ctr" rtl="0">
              <a:lnSpc>
                <a:spcPct val="100000"/>
              </a:lnSpc>
              <a:spcBef>
                <a:spcPts val="0"/>
              </a:spcBef>
              <a:spcAft>
                <a:spcPts val="0"/>
              </a:spcAft>
              <a:buClr>
                <a:srgbClr val="FFFFFF"/>
              </a:buClr>
              <a:buSzPts val="3600"/>
              <a:buFont typeface="Helvetica Neue"/>
              <a:buNone/>
            </a:pPr>
            <a:endParaRPr sz="3600" b="1" i="0" u="none" strike="noStrike" cap="none" dirty="0">
              <a:solidFill>
                <a:srgbClr val="FFFFFF"/>
              </a:solidFill>
              <a:latin typeface="Helvetica Neue"/>
              <a:ea typeface="Helvetica Neue"/>
              <a:cs typeface="Helvetica Neue"/>
              <a:sym typeface="Helvetica Neue"/>
            </a:endParaRPr>
          </a:p>
        </p:txBody>
      </p:sp>
      <p:pic>
        <p:nvPicPr>
          <p:cNvPr id="2" name="Imagen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1213" y="4824975"/>
            <a:ext cx="22900511" cy="8777086"/>
          </a:xfrm>
          <a:prstGeom prst="rect">
            <a:avLst/>
          </a:prstGeom>
          <a:ln>
            <a:noFill/>
          </a:ln>
        </p:spPr>
      </p:pic>
      <p:sp>
        <p:nvSpPr>
          <p:cNvPr id="3" name="CuadroTexto 2">
            <a:hlinkClick r:id="rId5"/>
          </p:cNvPr>
          <p:cNvSpPr txBox="1"/>
          <p:nvPr/>
        </p:nvSpPr>
        <p:spPr>
          <a:xfrm>
            <a:off x="901213" y="14613518"/>
            <a:ext cx="10764485" cy="646331"/>
          </a:xfrm>
          <a:prstGeom prst="rect">
            <a:avLst/>
          </a:prstGeom>
          <a:noFill/>
        </p:spPr>
        <p:txBody>
          <a:bodyPr wrap="none" rtlCol="0">
            <a:spAutoFit/>
          </a:bodyPr>
          <a:lstStyle/>
          <a:p>
            <a:r>
              <a:rPr lang="es-CO" sz="3600" dirty="0">
                <a:solidFill>
                  <a:srgbClr val="434343"/>
                </a:solidFill>
                <a:latin typeface="Calibri" panose="020F0502020204030204" pitchFamily="34" charset="0"/>
                <a:cs typeface="Calibri" panose="020F0502020204030204" pitchFamily="34" charset="0"/>
              </a:rPr>
              <a:t>Diagrama Relacional 3NF Notación </a:t>
            </a:r>
            <a:r>
              <a:rPr lang="es-CO" sz="3600" dirty="0" err="1">
                <a:solidFill>
                  <a:srgbClr val="434343"/>
                </a:solidFill>
                <a:latin typeface="Calibri" panose="020F0502020204030204" pitchFamily="34" charset="0"/>
                <a:cs typeface="Calibri" panose="020F0502020204030204" pitchFamily="34" charset="0"/>
              </a:rPr>
              <a:t>Crow’s</a:t>
            </a:r>
            <a:r>
              <a:rPr lang="es-CO" sz="3600" dirty="0">
                <a:solidFill>
                  <a:srgbClr val="434343"/>
                </a:solidFill>
                <a:latin typeface="Calibri" panose="020F0502020204030204" pitchFamily="34" charset="0"/>
                <a:cs typeface="Calibri" panose="020F0502020204030204" pitchFamily="34" charset="0"/>
              </a:rPr>
              <a:t> </a:t>
            </a:r>
            <a:r>
              <a:rPr lang="es-CO" sz="3600" dirty="0" err="1">
                <a:solidFill>
                  <a:srgbClr val="434343"/>
                </a:solidFill>
                <a:latin typeface="Calibri" panose="020F0502020204030204" pitchFamily="34" charset="0"/>
                <a:cs typeface="Calibri" panose="020F0502020204030204" pitchFamily="34" charset="0"/>
              </a:rPr>
              <a:t>Foot</a:t>
            </a:r>
            <a:r>
              <a:rPr lang="es-CO" sz="3600" dirty="0">
                <a:solidFill>
                  <a:srgbClr val="434343"/>
                </a:solidFill>
                <a:latin typeface="Calibri" panose="020F0502020204030204" pitchFamily="34" charset="0"/>
                <a:cs typeface="Calibri" panose="020F0502020204030204" pitchFamily="34" charset="0"/>
              </a:rPr>
              <a:t> – </a:t>
            </a:r>
            <a:r>
              <a:rPr lang="es-CO" sz="3600" dirty="0" err="1">
                <a:solidFill>
                  <a:srgbClr val="434343"/>
                </a:solidFill>
                <a:latin typeface="Calibri" panose="020F0502020204030204" pitchFamily="34" charset="0"/>
                <a:cs typeface="Calibri" panose="020F0502020204030204" pitchFamily="34" charset="0"/>
              </a:rPr>
              <a:t>GitHub</a:t>
            </a:r>
            <a:endParaRPr lang="es-CO" sz="3600" dirty="0">
              <a:solidFill>
                <a:srgbClr val="434343"/>
              </a:solidFill>
              <a:latin typeface="Calibri" panose="020F0502020204030204" pitchFamily="34" charset="0"/>
              <a:cs typeface="Calibri" panose="020F0502020204030204" pitchFamily="34" charset="0"/>
            </a:endParaRPr>
          </a:p>
        </p:txBody>
      </p:sp>
      <p:pic>
        <p:nvPicPr>
          <p:cNvPr id="7" name="Imagen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1133514" y="13493772"/>
            <a:ext cx="1294576" cy="1294576"/>
          </a:xfrm>
          <a:prstGeom prst="rect">
            <a:avLst/>
          </a:prstGeom>
        </p:spPr>
      </p:pic>
    </p:spTree>
    <p:extLst>
      <p:ext uri="{BB962C8B-B14F-4D97-AF65-F5344CB8AC3E}">
        <p14:creationId xmlns:p14="http://schemas.microsoft.com/office/powerpoint/2010/main" val="36164301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5"/>
        <p:cNvGrpSpPr/>
        <p:nvPr/>
      </p:nvGrpSpPr>
      <p:grpSpPr>
        <a:xfrm>
          <a:off x="0" y="0"/>
          <a:ext cx="0" cy="0"/>
          <a:chOff x="0" y="0"/>
          <a:chExt cx="0" cy="0"/>
        </a:xfrm>
      </p:grpSpPr>
      <p:sp>
        <p:nvSpPr>
          <p:cNvPr id="76" name="Google Shape;76;p17"/>
          <p:cNvSpPr txBox="1"/>
          <p:nvPr/>
        </p:nvSpPr>
        <p:spPr>
          <a:xfrm>
            <a:off x="11084344" y="5647484"/>
            <a:ext cx="3829878" cy="2385392"/>
          </a:xfrm>
          <a:prstGeom prst="rect">
            <a:avLst/>
          </a:prstGeom>
          <a:noFill/>
          <a:ln>
            <a:noFill/>
          </a:ln>
        </p:spPr>
        <p:txBody>
          <a:bodyPr spcFirstLastPara="1" wrap="square" lIns="71425" tIns="71425" rIns="71425" bIns="71425" anchor="b" anchorCtr="0">
            <a:noAutofit/>
          </a:bodyPr>
          <a:lstStyle/>
          <a:p>
            <a:pPr marL="28955" marR="28955" lvl="0" indent="9651" algn="ctr" rtl="0">
              <a:lnSpc>
                <a:spcPct val="80000"/>
              </a:lnSpc>
              <a:spcBef>
                <a:spcPts val="0"/>
              </a:spcBef>
              <a:spcAft>
                <a:spcPts val="0"/>
              </a:spcAft>
              <a:buClr>
                <a:srgbClr val="434343"/>
              </a:buClr>
              <a:buSzPts val="16796"/>
              <a:buFont typeface="Calibri"/>
              <a:buNone/>
            </a:pPr>
            <a:r>
              <a:rPr lang="es-CO" sz="16796" b="1" i="0" u="none" strike="noStrike" cap="none" dirty="0">
                <a:solidFill>
                  <a:srgbClr val="434343"/>
                </a:solidFill>
                <a:latin typeface="Calibri"/>
                <a:ea typeface="Calibri"/>
                <a:cs typeface="Calibri"/>
                <a:sym typeface="Calibri"/>
              </a:rPr>
              <a:t>API</a:t>
            </a:r>
          </a:p>
        </p:txBody>
      </p:sp>
      <p:sp>
        <p:nvSpPr>
          <p:cNvPr id="77" name="Google Shape;77;p17"/>
          <p:cNvSpPr/>
          <p:nvPr/>
        </p:nvSpPr>
        <p:spPr>
          <a:xfrm>
            <a:off x="8499283" y="7889107"/>
            <a:ext cx="9000000" cy="143769"/>
          </a:xfrm>
          <a:prstGeom prst="rect">
            <a:avLst/>
          </a:prstGeom>
          <a:solidFill>
            <a:srgbClr val="FC672D"/>
          </a:solidFill>
          <a:ln>
            <a:noFill/>
          </a:ln>
        </p:spPr>
        <p:txBody>
          <a:bodyPr spcFirstLastPara="1" wrap="square" lIns="71425" tIns="71425" rIns="71425" bIns="71425" anchor="ctr" anchorCtr="0">
            <a:noAutofit/>
          </a:bodyPr>
          <a:lstStyle/>
          <a:p>
            <a:pPr marL="0" marR="0" lvl="0" indent="0" algn="ctr" rtl="0">
              <a:lnSpc>
                <a:spcPct val="100000"/>
              </a:lnSpc>
              <a:spcBef>
                <a:spcPts val="0"/>
              </a:spcBef>
              <a:spcAft>
                <a:spcPts val="0"/>
              </a:spcAft>
              <a:buClr>
                <a:srgbClr val="FFFFFF"/>
              </a:buClr>
              <a:buSzPts val="3600"/>
              <a:buFont typeface="Helvetica Neue"/>
              <a:buNone/>
            </a:pPr>
            <a:endParaRPr sz="3600" b="1" i="0" u="none" strike="noStrike" cap="none" dirty="0">
              <a:solidFill>
                <a:srgbClr val="FFFFFF"/>
              </a:solidFill>
              <a:latin typeface="Helvetica Neue"/>
              <a:ea typeface="Helvetica Neue"/>
              <a:cs typeface="Helvetica Neue"/>
              <a:sym typeface="Helvetica Neue"/>
            </a:endParaRPr>
          </a:p>
        </p:txBody>
      </p:sp>
      <p:sp>
        <p:nvSpPr>
          <p:cNvPr id="4" name="Google Shape;76;p17">
            <a:extLst>
              <a:ext uri="{FF2B5EF4-FFF2-40B4-BE49-F238E27FC236}">
                <a16:creationId xmlns:a16="http://schemas.microsoft.com/office/drawing/2014/main" id="{7929F21F-BD65-48C1-9344-C0FFA1E9109D}"/>
              </a:ext>
            </a:extLst>
          </p:cNvPr>
          <p:cNvSpPr txBox="1"/>
          <p:nvPr/>
        </p:nvSpPr>
        <p:spPr>
          <a:xfrm>
            <a:off x="2874622" y="7874000"/>
            <a:ext cx="20249322" cy="2264118"/>
          </a:xfrm>
          <a:prstGeom prst="rect">
            <a:avLst/>
          </a:prstGeom>
          <a:noFill/>
          <a:ln>
            <a:noFill/>
          </a:ln>
        </p:spPr>
        <p:txBody>
          <a:bodyPr spcFirstLastPara="1" wrap="square" lIns="71425" tIns="71425" rIns="71425" bIns="71425" anchor="b" anchorCtr="0">
            <a:noAutofit/>
          </a:bodyPr>
          <a:lstStyle/>
          <a:p>
            <a:pPr marL="28955" marR="28955" lvl="0" indent="9651" algn="ctr">
              <a:lnSpc>
                <a:spcPct val="80000"/>
              </a:lnSpc>
              <a:buClr>
                <a:srgbClr val="434343"/>
              </a:buClr>
              <a:buSzPts val="16796"/>
            </a:pPr>
            <a:r>
              <a:rPr lang="es-CO" sz="14000" b="1" dirty="0">
                <a:solidFill>
                  <a:srgbClr val="434343"/>
                </a:solidFill>
                <a:latin typeface="Calibri"/>
                <a:ea typeface="Calibri"/>
                <a:cs typeface="Calibri"/>
                <a:sym typeface="Calibri"/>
              </a:rPr>
              <a:t>Ágil Proceso de Inventarios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1"/>
        <p:cNvGrpSpPr/>
        <p:nvPr/>
      </p:nvGrpSpPr>
      <p:grpSpPr>
        <a:xfrm>
          <a:off x="0" y="0"/>
          <a:ext cx="0" cy="0"/>
          <a:chOff x="0" y="0"/>
          <a:chExt cx="0" cy="0"/>
        </a:xfrm>
      </p:grpSpPr>
      <p:sp>
        <p:nvSpPr>
          <p:cNvPr id="92" name="Google Shape;92;p19"/>
          <p:cNvSpPr txBox="1"/>
          <p:nvPr/>
        </p:nvSpPr>
        <p:spPr>
          <a:xfrm>
            <a:off x="232440" y="-114513"/>
            <a:ext cx="16029052" cy="2290069"/>
          </a:xfrm>
          <a:prstGeom prst="rect">
            <a:avLst/>
          </a:prstGeom>
          <a:noFill/>
          <a:ln>
            <a:noFill/>
          </a:ln>
        </p:spPr>
        <p:txBody>
          <a:bodyPr spcFirstLastPara="1" wrap="square" lIns="71425" tIns="71425" rIns="71425" bIns="71425" anchor="b" anchorCtr="0">
            <a:noAutofit/>
          </a:bodyPr>
          <a:lstStyle/>
          <a:p>
            <a:pPr marL="38100" marR="38100" lvl="0" indent="12700" algn="ctr" rtl="0">
              <a:lnSpc>
                <a:spcPct val="80000"/>
              </a:lnSpc>
              <a:spcBef>
                <a:spcPts val="0"/>
              </a:spcBef>
              <a:spcAft>
                <a:spcPts val="0"/>
              </a:spcAft>
              <a:buClr>
                <a:srgbClr val="FFFFFF"/>
              </a:buClr>
              <a:buSzPts val="10000"/>
              <a:buFont typeface="Calibri"/>
              <a:buNone/>
            </a:pPr>
            <a:r>
              <a:rPr lang="es-CO" sz="10000" b="1" i="0" u="none" strike="noStrike" cap="none" dirty="0">
                <a:solidFill>
                  <a:srgbClr val="FFFFFF"/>
                </a:solidFill>
                <a:latin typeface="Calibri"/>
                <a:ea typeface="Calibri"/>
                <a:cs typeface="Calibri"/>
                <a:sym typeface="Calibri"/>
              </a:rPr>
              <a:t>Diagrama</a:t>
            </a:r>
            <a:r>
              <a:rPr lang="en-US" sz="10000" b="1" i="0" u="none" strike="noStrike" cap="none" dirty="0">
                <a:solidFill>
                  <a:srgbClr val="FFFFFF"/>
                </a:solidFill>
                <a:latin typeface="Calibri"/>
                <a:ea typeface="Calibri"/>
                <a:cs typeface="Calibri"/>
                <a:sym typeface="Calibri"/>
              </a:rPr>
              <a:t> de </a:t>
            </a:r>
            <a:r>
              <a:rPr lang="en-US" sz="10000" b="1" i="0" u="none" strike="noStrike" cap="none" dirty="0" err="1">
                <a:solidFill>
                  <a:srgbClr val="FFFFFF"/>
                </a:solidFill>
                <a:latin typeface="Calibri"/>
                <a:ea typeface="Calibri"/>
                <a:cs typeface="Calibri"/>
                <a:sym typeface="Calibri"/>
              </a:rPr>
              <a:t>Distribución</a:t>
            </a:r>
            <a:endParaRPr dirty="0"/>
          </a:p>
        </p:txBody>
      </p:sp>
      <p:sp>
        <p:nvSpPr>
          <p:cNvPr id="93" name="Google Shape;93;p19"/>
          <p:cNvSpPr/>
          <p:nvPr/>
        </p:nvSpPr>
        <p:spPr>
          <a:xfrm>
            <a:off x="1692067" y="2170823"/>
            <a:ext cx="1033398" cy="98763"/>
          </a:xfrm>
          <a:prstGeom prst="rect">
            <a:avLst/>
          </a:prstGeom>
          <a:solidFill>
            <a:srgbClr val="FFFFFF"/>
          </a:solidFill>
          <a:ln>
            <a:noFill/>
          </a:ln>
        </p:spPr>
        <p:txBody>
          <a:bodyPr spcFirstLastPara="1" wrap="square" lIns="71425" tIns="71425" rIns="71425" bIns="71425" anchor="ctr" anchorCtr="0">
            <a:noAutofit/>
          </a:bodyPr>
          <a:lstStyle/>
          <a:p>
            <a:pPr marL="0" marR="0" lvl="0" indent="0" algn="ctr" rtl="0">
              <a:lnSpc>
                <a:spcPct val="100000"/>
              </a:lnSpc>
              <a:spcBef>
                <a:spcPts val="0"/>
              </a:spcBef>
              <a:spcAft>
                <a:spcPts val="0"/>
              </a:spcAft>
              <a:buClr>
                <a:srgbClr val="FFFFFF"/>
              </a:buClr>
              <a:buSzPts val="3600"/>
              <a:buFont typeface="Helvetica Neue"/>
              <a:buNone/>
            </a:pPr>
            <a:endParaRPr sz="3600" b="1" i="0" u="none" strike="noStrike" cap="none" dirty="0">
              <a:solidFill>
                <a:srgbClr val="FFFFFF"/>
              </a:solidFill>
              <a:latin typeface="Helvetica Neue"/>
              <a:ea typeface="Helvetica Neue"/>
              <a:cs typeface="Helvetica Neue"/>
              <a:sym typeface="Helvetica Neue"/>
            </a:endParaRPr>
          </a:p>
        </p:txBody>
      </p:sp>
      <p:pic>
        <p:nvPicPr>
          <p:cNvPr id="2" name="Imagen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81682" y="4824975"/>
            <a:ext cx="16539573" cy="8777086"/>
          </a:xfrm>
          <a:prstGeom prst="rect">
            <a:avLst/>
          </a:prstGeom>
          <a:ln>
            <a:noFill/>
          </a:ln>
        </p:spPr>
      </p:pic>
      <p:sp>
        <p:nvSpPr>
          <p:cNvPr id="3" name="CuadroTexto 2">
            <a:hlinkClick r:id="rId5"/>
          </p:cNvPr>
          <p:cNvSpPr txBox="1"/>
          <p:nvPr/>
        </p:nvSpPr>
        <p:spPr>
          <a:xfrm>
            <a:off x="901213" y="14613518"/>
            <a:ext cx="6686446" cy="646331"/>
          </a:xfrm>
          <a:prstGeom prst="rect">
            <a:avLst/>
          </a:prstGeom>
          <a:noFill/>
        </p:spPr>
        <p:txBody>
          <a:bodyPr wrap="none" rtlCol="0">
            <a:spAutoFit/>
          </a:bodyPr>
          <a:lstStyle/>
          <a:p>
            <a:r>
              <a:rPr lang="es-CO" sz="3600" dirty="0">
                <a:solidFill>
                  <a:srgbClr val="434343"/>
                </a:solidFill>
                <a:latin typeface="Calibri" panose="020F0502020204030204" pitchFamily="34" charset="0"/>
                <a:cs typeface="Calibri" panose="020F0502020204030204" pitchFamily="34" charset="0"/>
              </a:rPr>
              <a:t>Diagrama de Distribución – </a:t>
            </a:r>
            <a:r>
              <a:rPr lang="es-CO" sz="3600" dirty="0" err="1">
                <a:solidFill>
                  <a:srgbClr val="434343"/>
                </a:solidFill>
                <a:latin typeface="Calibri" panose="020F0502020204030204" pitchFamily="34" charset="0"/>
                <a:cs typeface="Calibri" panose="020F0502020204030204" pitchFamily="34" charset="0"/>
              </a:rPr>
              <a:t>GitHub</a:t>
            </a:r>
            <a:endParaRPr lang="es-CO" sz="3600" dirty="0">
              <a:solidFill>
                <a:srgbClr val="434343"/>
              </a:solidFill>
              <a:latin typeface="Calibri" panose="020F0502020204030204" pitchFamily="34" charset="0"/>
              <a:cs typeface="Calibri" panose="020F0502020204030204" pitchFamily="34" charset="0"/>
            </a:endParaRPr>
          </a:p>
        </p:txBody>
      </p:sp>
      <p:pic>
        <p:nvPicPr>
          <p:cNvPr id="7" name="Imagen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1133514" y="13493772"/>
            <a:ext cx="1294576" cy="1294576"/>
          </a:xfrm>
          <a:prstGeom prst="rect">
            <a:avLst/>
          </a:prstGeom>
        </p:spPr>
      </p:pic>
    </p:spTree>
    <p:extLst>
      <p:ext uri="{BB962C8B-B14F-4D97-AF65-F5344CB8AC3E}">
        <p14:creationId xmlns:p14="http://schemas.microsoft.com/office/powerpoint/2010/main" val="23112627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1"/>
        <p:cNvGrpSpPr/>
        <p:nvPr/>
      </p:nvGrpSpPr>
      <p:grpSpPr>
        <a:xfrm>
          <a:off x="0" y="0"/>
          <a:ext cx="0" cy="0"/>
          <a:chOff x="0" y="0"/>
          <a:chExt cx="0" cy="0"/>
        </a:xfrm>
      </p:grpSpPr>
      <p:sp>
        <p:nvSpPr>
          <p:cNvPr id="92" name="Google Shape;92;p19"/>
          <p:cNvSpPr txBox="1"/>
          <p:nvPr/>
        </p:nvSpPr>
        <p:spPr>
          <a:xfrm>
            <a:off x="-1337944" y="79513"/>
            <a:ext cx="16838657" cy="2290069"/>
          </a:xfrm>
          <a:prstGeom prst="rect">
            <a:avLst/>
          </a:prstGeom>
          <a:noFill/>
          <a:ln>
            <a:noFill/>
          </a:ln>
        </p:spPr>
        <p:txBody>
          <a:bodyPr spcFirstLastPara="1" wrap="square" lIns="71425" tIns="71425" rIns="71425" bIns="71425" anchor="b" anchorCtr="0">
            <a:noAutofit/>
          </a:bodyPr>
          <a:lstStyle/>
          <a:p>
            <a:pPr marL="38100" marR="38100" lvl="0" indent="12700" algn="ctr" rtl="0">
              <a:lnSpc>
                <a:spcPct val="80000"/>
              </a:lnSpc>
              <a:spcBef>
                <a:spcPts val="0"/>
              </a:spcBef>
              <a:spcAft>
                <a:spcPts val="0"/>
              </a:spcAft>
              <a:buClr>
                <a:srgbClr val="FFFFFF"/>
              </a:buClr>
              <a:buSzPts val="10000"/>
              <a:buFont typeface="Calibri"/>
              <a:buNone/>
            </a:pPr>
            <a:r>
              <a:rPr lang="es-CO" sz="10000" b="1" dirty="0">
                <a:solidFill>
                  <a:srgbClr val="FFFFFF"/>
                </a:solidFill>
                <a:latin typeface="Calibri"/>
                <a:cs typeface="Calibri"/>
                <a:sym typeface="Calibri"/>
              </a:rPr>
              <a:t>Control De Versiones</a:t>
            </a:r>
            <a:endParaRPr dirty="0"/>
          </a:p>
        </p:txBody>
      </p:sp>
      <p:sp>
        <p:nvSpPr>
          <p:cNvPr id="93" name="Google Shape;93;p19"/>
          <p:cNvSpPr/>
          <p:nvPr/>
        </p:nvSpPr>
        <p:spPr>
          <a:xfrm>
            <a:off x="1692067" y="2170823"/>
            <a:ext cx="1033398" cy="98763"/>
          </a:xfrm>
          <a:prstGeom prst="rect">
            <a:avLst/>
          </a:prstGeom>
          <a:solidFill>
            <a:srgbClr val="FFFFFF"/>
          </a:solidFill>
          <a:ln>
            <a:noFill/>
          </a:ln>
        </p:spPr>
        <p:txBody>
          <a:bodyPr spcFirstLastPara="1" wrap="square" lIns="71425" tIns="71425" rIns="71425" bIns="71425" anchor="ctr" anchorCtr="0">
            <a:noAutofit/>
          </a:bodyPr>
          <a:lstStyle/>
          <a:p>
            <a:pPr marL="0" marR="0" lvl="0" indent="0" algn="ctr" rtl="0">
              <a:lnSpc>
                <a:spcPct val="100000"/>
              </a:lnSpc>
              <a:spcBef>
                <a:spcPts val="0"/>
              </a:spcBef>
              <a:spcAft>
                <a:spcPts val="0"/>
              </a:spcAft>
              <a:buClr>
                <a:srgbClr val="FFFFFF"/>
              </a:buClr>
              <a:buSzPts val="3600"/>
              <a:buFont typeface="Helvetica Neue"/>
              <a:buNone/>
            </a:pPr>
            <a:endParaRPr sz="3600" b="1" i="0" u="none" strike="noStrike" cap="none" dirty="0">
              <a:solidFill>
                <a:srgbClr val="FFFFFF"/>
              </a:solidFill>
              <a:latin typeface="Helvetica Neue"/>
              <a:ea typeface="Helvetica Neue"/>
              <a:cs typeface="Helvetica Neue"/>
              <a:sym typeface="Helvetica Neue"/>
            </a:endParaRPr>
          </a:p>
        </p:txBody>
      </p:sp>
      <p:pic>
        <p:nvPicPr>
          <p:cNvPr id="2" name="Imagen 1"/>
          <p:cNvPicPr>
            <a:picLocks noChangeAspect="1"/>
          </p:cNvPicPr>
          <p:nvPr/>
        </p:nvPicPr>
        <p:blipFill>
          <a:blip r:embed="rId4"/>
          <a:srcRect/>
          <a:stretch/>
        </p:blipFill>
        <p:spPr>
          <a:xfrm>
            <a:off x="3637722" y="3286674"/>
            <a:ext cx="16838658" cy="11326844"/>
          </a:xfrm>
          <a:prstGeom prst="rect">
            <a:avLst/>
          </a:prstGeom>
          <a:ln>
            <a:noFill/>
          </a:ln>
        </p:spPr>
      </p:pic>
      <p:sp>
        <p:nvSpPr>
          <p:cNvPr id="3" name="CuadroTexto 2">
            <a:hlinkClick r:id="rId5"/>
          </p:cNvPr>
          <p:cNvSpPr txBox="1"/>
          <p:nvPr/>
        </p:nvSpPr>
        <p:spPr>
          <a:xfrm>
            <a:off x="901213" y="14613518"/>
            <a:ext cx="5854488" cy="646331"/>
          </a:xfrm>
          <a:prstGeom prst="rect">
            <a:avLst/>
          </a:prstGeom>
          <a:noFill/>
        </p:spPr>
        <p:txBody>
          <a:bodyPr wrap="none" rtlCol="0">
            <a:spAutoFit/>
          </a:bodyPr>
          <a:lstStyle/>
          <a:p>
            <a:r>
              <a:rPr lang="es-CO" sz="3600" dirty="0">
                <a:solidFill>
                  <a:srgbClr val="434343"/>
                </a:solidFill>
                <a:latin typeface="Calibri" panose="020F0502020204030204" pitchFamily="34" charset="0"/>
                <a:cs typeface="Calibri" panose="020F0502020204030204" pitchFamily="34" charset="0"/>
              </a:rPr>
              <a:t>Control de Versiones – GitHub</a:t>
            </a:r>
          </a:p>
        </p:txBody>
      </p:sp>
      <p:pic>
        <p:nvPicPr>
          <p:cNvPr id="7" name="Imagen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1133514" y="13493772"/>
            <a:ext cx="1294576" cy="1294576"/>
          </a:xfrm>
          <a:prstGeom prst="rect">
            <a:avLst/>
          </a:prstGeom>
        </p:spPr>
      </p:pic>
    </p:spTree>
    <p:extLst>
      <p:ext uri="{BB962C8B-B14F-4D97-AF65-F5344CB8AC3E}">
        <p14:creationId xmlns:p14="http://schemas.microsoft.com/office/powerpoint/2010/main" val="36436260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1"/>
        <p:cNvGrpSpPr/>
        <p:nvPr/>
      </p:nvGrpSpPr>
      <p:grpSpPr>
        <a:xfrm>
          <a:off x="0" y="0"/>
          <a:ext cx="0" cy="0"/>
          <a:chOff x="0" y="0"/>
          <a:chExt cx="0" cy="0"/>
        </a:xfrm>
      </p:grpSpPr>
      <p:sp>
        <p:nvSpPr>
          <p:cNvPr id="92" name="Google Shape;92;p19"/>
          <p:cNvSpPr txBox="1"/>
          <p:nvPr/>
        </p:nvSpPr>
        <p:spPr>
          <a:xfrm>
            <a:off x="232440" y="-114513"/>
            <a:ext cx="12692728" cy="2290069"/>
          </a:xfrm>
          <a:prstGeom prst="rect">
            <a:avLst/>
          </a:prstGeom>
          <a:noFill/>
          <a:ln>
            <a:noFill/>
          </a:ln>
        </p:spPr>
        <p:txBody>
          <a:bodyPr spcFirstLastPara="1" wrap="square" lIns="71425" tIns="71425" rIns="71425" bIns="71425" anchor="b" anchorCtr="0">
            <a:noAutofit/>
          </a:bodyPr>
          <a:lstStyle/>
          <a:p>
            <a:pPr marL="38100" marR="38100" lvl="0" indent="12700" algn="ctr" rtl="0">
              <a:lnSpc>
                <a:spcPct val="80000"/>
              </a:lnSpc>
              <a:spcBef>
                <a:spcPts val="0"/>
              </a:spcBef>
              <a:spcAft>
                <a:spcPts val="0"/>
              </a:spcAft>
              <a:buClr>
                <a:srgbClr val="FFFFFF"/>
              </a:buClr>
              <a:buSzPts val="10000"/>
              <a:buFont typeface="Calibri"/>
              <a:buNone/>
            </a:pPr>
            <a:r>
              <a:rPr lang="es-CO" sz="10000" b="1" i="0" u="none" strike="noStrike" cap="none" dirty="0">
                <a:solidFill>
                  <a:srgbClr val="FFFFFF"/>
                </a:solidFill>
                <a:latin typeface="Calibri"/>
                <a:ea typeface="Calibri"/>
                <a:cs typeface="Calibri"/>
                <a:sym typeface="Calibri"/>
              </a:rPr>
              <a:t>Diagrama</a:t>
            </a:r>
            <a:r>
              <a:rPr lang="en-US" sz="10000" b="1" i="0" u="none" strike="noStrike" cap="none" dirty="0">
                <a:solidFill>
                  <a:srgbClr val="FFFFFF"/>
                </a:solidFill>
                <a:latin typeface="Calibri"/>
                <a:ea typeface="Calibri"/>
                <a:cs typeface="Calibri"/>
                <a:sym typeface="Calibri"/>
              </a:rPr>
              <a:t> de Gantt</a:t>
            </a:r>
            <a:endParaRPr dirty="0"/>
          </a:p>
        </p:txBody>
      </p:sp>
      <p:sp>
        <p:nvSpPr>
          <p:cNvPr id="93" name="Google Shape;93;p19"/>
          <p:cNvSpPr/>
          <p:nvPr/>
        </p:nvSpPr>
        <p:spPr>
          <a:xfrm>
            <a:off x="1692067" y="2170823"/>
            <a:ext cx="1033398" cy="98763"/>
          </a:xfrm>
          <a:prstGeom prst="rect">
            <a:avLst/>
          </a:prstGeom>
          <a:solidFill>
            <a:srgbClr val="FFFFFF"/>
          </a:solidFill>
          <a:ln>
            <a:noFill/>
          </a:ln>
        </p:spPr>
        <p:txBody>
          <a:bodyPr spcFirstLastPara="1" wrap="square" lIns="71425" tIns="71425" rIns="71425" bIns="71425" anchor="ctr" anchorCtr="0">
            <a:noAutofit/>
          </a:bodyPr>
          <a:lstStyle/>
          <a:p>
            <a:pPr marL="0" marR="0" lvl="0" indent="0" algn="ctr" rtl="0">
              <a:lnSpc>
                <a:spcPct val="100000"/>
              </a:lnSpc>
              <a:spcBef>
                <a:spcPts val="0"/>
              </a:spcBef>
              <a:spcAft>
                <a:spcPts val="0"/>
              </a:spcAft>
              <a:buClr>
                <a:srgbClr val="FFFFFF"/>
              </a:buClr>
              <a:buSzPts val="3600"/>
              <a:buFont typeface="Helvetica Neue"/>
              <a:buNone/>
            </a:pPr>
            <a:endParaRPr sz="3600" b="1" i="0" u="none" strike="noStrike" cap="none" dirty="0">
              <a:solidFill>
                <a:srgbClr val="FFFFFF"/>
              </a:solidFill>
              <a:latin typeface="Helvetica Neue"/>
              <a:ea typeface="Helvetica Neue"/>
              <a:cs typeface="Helvetica Neue"/>
              <a:sym typeface="Helvetica Neue"/>
            </a:endParaRPr>
          </a:p>
        </p:txBody>
      </p:sp>
      <p:sp>
        <p:nvSpPr>
          <p:cNvPr id="3" name="CuadroTexto 2">
            <a:hlinkClick r:id="rId4"/>
          </p:cNvPr>
          <p:cNvSpPr txBox="1"/>
          <p:nvPr/>
        </p:nvSpPr>
        <p:spPr>
          <a:xfrm>
            <a:off x="901213" y="14613518"/>
            <a:ext cx="6819496" cy="646331"/>
          </a:xfrm>
          <a:prstGeom prst="rect">
            <a:avLst/>
          </a:prstGeom>
          <a:noFill/>
        </p:spPr>
        <p:txBody>
          <a:bodyPr wrap="none" rtlCol="0">
            <a:spAutoFit/>
          </a:bodyPr>
          <a:lstStyle/>
          <a:p>
            <a:r>
              <a:rPr lang="es-CO" sz="3600" dirty="0">
                <a:solidFill>
                  <a:srgbClr val="434343"/>
                </a:solidFill>
                <a:latin typeface="Calibri" panose="020F0502020204030204" pitchFamily="34" charset="0"/>
                <a:cs typeface="Calibri" panose="020F0502020204030204" pitchFamily="34" charset="0"/>
              </a:rPr>
              <a:t>Diagrama de Gantt Project– GitHub</a:t>
            </a:r>
          </a:p>
        </p:txBody>
      </p:sp>
      <p:pic>
        <p:nvPicPr>
          <p:cNvPr id="7" name="Imagen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133514" y="13493772"/>
            <a:ext cx="1294576" cy="1294576"/>
          </a:xfrm>
          <a:prstGeom prst="rect">
            <a:avLst/>
          </a:prstGeom>
        </p:spPr>
      </p:pic>
      <p:pic>
        <p:nvPicPr>
          <p:cNvPr id="4" name="Imagen 3"/>
          <p:cNvPicPr>
            <a:picLocks noChangeAspect="1"/>
          </p:cNvPicPr>
          <p:nvPr/>
        </p:nvPicPr>
        <p:blipFill>
          <a:blip r:embed="rId6"/>
          <a:stretch>
            <a:fillRect/>
          </a:stretch>
        </p:blipFill>
        <p:spPr>
          <a:xfrm>
            <a:off x="1692067" y="4824975"/>
            <a:ext cx="11233101" cy="6123111"/>
          </a:xfrm>
          <a:prstGeom prst="rect">
            <a:avLst/>
          </a:prstGeom>
        </p:spPr>
      </p:pic>
      <p:pic>
        <p:nvPicPr>
          <p:cNvPr id="5" name="Imagen 4"/>
          <p:cNvPicPr>
            <a:picLocks noChangeAspect="1"/>
          </p:cNvPicPr>
          <p:nvPr/>
        </p:nvPicPr>
        <p:blipFill>
          <a:blip r:embed="rId7"/>
          <a:stretch>
            <a:fillRect/>
          </a:stretch>
        </p:blipFill>
        <p:spPr>
          <a:xfrm>
            <a:off x="1692067" y="10922686"/>
            <a:ext cx="11233101" cy="2152650"/>
          </a:xfrm>
          <a:prstGeom prst="rect">
            <a:avLst/>
          </a:prstGeom>
        </p:spPr>
      </p:pic>
      <p:pic>
        <p:nvPicPr>
          <p:cNvPr id="6" name="Imagen 5"/>
          <p:cNvPicPr>
            <a:picLocks noChangeAspect="1"/>
          </p:cNvPicPr>
          <p:nvPr/>
        </p:nvPicPr>
        <p:blipFill>
          <a:blip r:embed="rId8"/>
          <a:stretch>
            <a:fillRect/>
          </a:stretch>
        </p:blipFill>
        <p:spPr>
          <a:xfrm>
            <a:off x="12925168" y="5468036"/>
            <a:ext cx="9979367" cy="6543675"/>
          </a:xfrm>
          <a:prstGeom prst="rect">
            <a:avLst/>
          </a:prstGeom>
        </p:spPr>
      </p:pic>
      <p:sp>
        <p:nvSpPr>
          <p:cNvPr id="9" name="CuadroTexto 8">
            <a:hlinkClick r:id="rId9"/>
            <a:extLst>
              <a:ext uri="{FF2B5EF4-FFF2-40B4-BE49-F238E27FC236}">
                <a16:creationId xmlns:a16="http://schemas.microsoft.com/office/drawing/2014/main" id="{0439DBFD-515C-43C7-BE9D-CBF8F29B07DE}"/>
              </a:ext>
            </a:extLst>
          </p:cNvPr>
          <p:cNvSpPr txBox="1"/>
          <p:nvPr/>
        </p:nvSpPr>
        <p:spPr>
          <a:xfrm>
            <a:off x="8782252" y="14613518"/>
            <a:ext cx="6444393" cy="646331"/>
          </a:xfrm>
          <a:prstGeom prst="rect">
            <a:avLst/>
          </a:prstGeom>
          <a:noFill/>
        </p:spPr>
        <p:txBody>
          <a:bodyPr wrap="none" rtlCol="0">
            <a:spAutoFit/>
          </a:bodyPr>
          <a:lstStyle/>
          <a:p>
            <a:r>
              <a:rPr lang="es-CO" sz="3600" dirty="0">
                <a:solidFill>
                  <a:srgbClr val="434343"/>
                </a:solidFill>
                <a:latin typeface="Calibri" panose="020F0502020204030204" pitchFamily="34" charset="0"/>
                <a:cs typeface="Calibri" panose="020F0502020204030204" pitchFamily="34" charset="0"/>
              </a:rPr>
              <a:t>Diagrama de Gantt Excel– GitHub</a:t>
            </a:r>
          </a:p>
        </p:txBody>
      </p:sp>
    </p:spTree>
    <p:extLst>
      <p:ext uri="{BB962C8B-B14F-4D97-AF65-F5344CB8AC3E}">
        <p14:creationId xmlns:p14="http://schemas.microsoft.com/office/powerpoint/2010/main" val="32955539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1"/>
        <p:cNvGrpSpPr/>
        <p:nvPr/>
      </p:nvGrpSpPr>
      <p:grpSpPr>
        <a:xfrm>
          <a:off x="0" y="0"/>
          <a:ext cx="0" cy="0"/>
          <a:chOff x="0" y="0"/>
          <a:chExt cx="0" cy="0"/>
        </a:xfrm>
      </p:grpSpPr>
      <p:sp>
        <p:nvSpPr>
          <p:cNvPr id="92" name="Google Shape;92;p19"/>
          <p:cNvSpPr txBox="1"/>
          <p:nvPr/>
        </p:nvSpPr>
        <p:spPr>
          <a:xfrm>
            <a:off x="232440" y="-114513"/>
            <a:ext cx="18937304" cy="2290069"/>
          </a:xfrm>
          <a:prstGeom prst="rect">
            <a:avLst/>
          </a:prstGeom>
          <a:noFill/>
          <a:ln>
            <a:noFill/>
          </a:ln>
        </p:spPr>
        <p:txBody>
          <a:bodyPr spcFirstLastPara="1" wrap="square" lIns="71425" tIns="71425" rIns="71425" bIns="71425" anchor="b" anchorCtr="0">
            <a:noAutofit/>
          </a:bodyPr>
          <a:lstStyle/>
          <a:p>
            <a:pPr marL="38100" marR="38100" lvl="0" indent="12700" algn="ctr" rtl="0">
              <a:lnSpc>
                <a:spcPct val="80000"/>
              </a:lnSpc>
              <a:spcBef>
                <a:spcPts val="0"/>
              </a:spcBef>
              <a:spcAft>
                <a:spcPts val="0"/>
              </a:spcAft>
              <a:buClr>
                <a:srgbClr val="FFFFFF"/>
              </a:buClr>
              <a:buSzPts val="10000"/>
              <a:buFont typeface="Calibri"/>
              <a:buNone/>
            </a:pPr>
            <a:r>
              <a:rPr lang="es-CO" sz="10000" b="1" i="0" u="none" strike="noStrike" cap="none" dirty="0">
                <a:solidFill>
                  <a:srgbClr val="FFFFFF"/>
                </a:solidFill>
                <a:latin typeface="Calibri"/>
                <a:ea typeface="Calibri"/>
                <a:cs typeface="Calibri"/>
                <a:sym typeface="Calibri"/>
              </a:rPr>
              <a:t>Informe de Recursos Humanos</a:t>
            </a:r>
            <a:endParaRPr dirty="0"/>
          </a:p>
        </p:txBody>
      </p:sp>
      <p:sp>
        <p:nvSpPr>
          <p:cNvPr id="93" name="Google Shape;93;p19"/>
          <p:cNvSpPr/>
          <p:nvPr/>
        </p:nvSpPr>
        <p:spPr>
          <a:xfrm>
            <a:off x="1692067" y="2170823"/>
            <a:ext cx="1033398" cy="98763"/>
          </a:xfrm>
          <a:prstGeom prst="rect">
            <a:avLst/>
          </a:prstGeom>
          <a:solidFill>
            <a:srgbClr val="FFFFFF"/>
          </a:solidFill>
          <a:ln>
            <a:noFill/>
          </a:ln>
        </p:spPr>
        <p:txBody>
          <a:bodyPr spcFirstLastPara="1" wrap="square" lIns="71425" tIns="71425" rIns="71425" bIns="71425" anchor="ctr" anchorCtr="0">
            <a:noAutofit/>
          </a:bodyPr>
          <a:lstStyle/>
          <a:p>
            <a:pPr marL="0" marR="0" lvl="0" indent="0" algn="ctr" rtl="0">
              <a:lnSpc>
                <a:spcPct val="100000"/>
              </a:lnSpc>
              <a:spcBef>
                <a:spcPts val="0"/>
              </a:spcBef>
              <a:spcAft>
                <a:spcPts val="0"/>
              </a:spcAft>
              <a:buClr>
                <a:srgbClr val="FFFFFF"/>
              </a:buClr>
              <a:buSzPts val="3600"/>
              <a:buFont typeface="Helvetica Neue"/>
              <a:buNone/>
            </a:pPr>
            <a:endParaRPr sz="3600" b="1" i="0" u="none" strike="noStrike" cap="none" dirty="0">
              <a:solidFill>
                <a:srgbClr val="FFFFFF"/>
              </a:solidFill>
              <a:latin typeface="Helvetica Neue"/>
              <a:ea typeface="Helvetica Neue"/>
              <a:cs typeface="Helvetica Neue"/>
              <a:sym typeface="Helvetica Neue"/>
            </a:endParaRPr>
          </a:p>
        </p:txBody>
      </p:sp>
      <p:sp>
        <p:nvSpPr>
          <p:cNvPr id="3" name="CuadroTexto 2">
            <a:hlinkClick r:id="rId4"/>
          </p:cNvPr>
          <p:cNvSpPr txBox="1"/>
          <p:nvPr/>
        </p:nvSpPr>
        <p:spPr>
          <a:xfrm>
            <a:off x="901213" y="14613518"/>
            <a:ext cx="7699544" cy="646331"/>
          </a:xfrm>
          <a:prstGeom prst="rect">
            <a:avLst/>
          </a:prstGeom>
          <a:noFill/>
        </p:spPr>
        <p:txBody>
          <a:bodyPr wrap="none" rtlCol="0">
            <a:spAutoFit/>
          </a:bodyPr>
          <a:lstStyle/>
          <a:p>
            <a:r>
              <a:rPr lang="es-CO" sz="3600" dirty="0">
                <a:solidFill>
                  <a:srgbClr val="434343"/>
                </a:solidFill>
                <a:latin typeface="Calibri" panose="020F0502020204030204" pitchFamily="34" charset="0"/>
                <a:cs typeface="Calibri" panose="020F0502020204030204" pitchFamily="34" charset="0"/>
              </a:rPr>
              <a:t>Informe  de Recursos Humanos– </a:t>
            </a:r>
            <a:r>
              <a:rPr lang="es-CO" sz="3600" dirty="0" err="1">
                <a:solidFill>
                  <a:srgbClr val="434343"/>
                </a:solidFill>
                <a:latin typeface="Calibri" panose="020F0502020204030204" pitchFamily="34" charset="0"/>
                <a:cs typeface="Calibri" panose="020F0502020204030204" pitchFamily="34" charset="0"/>
              </a:rPr>
              <a:t>GitHub</a:t>
            </a:r>
            <a:endParaRPr lang="es-CO" sz="3600" dirty="0">
              <a:solidFill>
                <a:srgbClr val="434343"/>
              </a:solidFill>
              <a:latin typeface="Calibri" panose="020F0502020204030204" pitchFamily="34" charset="0"/>
              <a:cs typeface="Calibri" panose="020F0502020204030204" pitchFamily="34" charset="0"/>
            </a:endParaRPr>
          </a:p>
        </p:txBody>
      </p:sp>
      <p:pic>
        <p:nvPicPr>
          <p:cNvPr id="7" name="Imagen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133514" y="13493772"/>
            <a:ext cx="1294576" cy="1294576"/>
          </a:xfrm>
          <a:prstGeom prst="rect">
            <a:avLst/>
          </a:prstGeom>
        </p:spPr>
      </p:pic>
      <p:sp>
        <p:nvSpPr>
          <p:cNvPr id="6" name="Rectangle 1"/>
          <p:cNvSpPr/>
          <p:nvPr/>
        </p:nvSpPr>
        <p:spPr>
          <a:xfrm>
            <a:off x="1098925" y="4330120"/>
            <a:ext cx="7686720" cy="523220"/>
          </a:xfrm>
          <a:prstGeom prst="rect">
            <a:avLst/>
          </a:prstGeom>
          <a:noFill/>
        </p:spPr>
        <p:txBody>
          <a:bodyPr wrap="none">
            <a:spAutoFit/>
          </a:bodyPr>
          <a:lstStyle/>
          <a:p>
            <a:pPr>
              <a:spcAft>
                <a:spcPts val="0"/>
              </a:spcAft>
            </a:pPr>
            <a:r>
              <a:rPr lang="es-ES" sz="2800" dirty="0">
                <a:solidFill>
                  <a:srgbClr val="808080"/>
                </a:solidFill>
                <a:effectLst/>
                <a:latin typeface="Calibri" panose="020F0502020204030204" pitchFamily="34" charset="0"/>
                <a:ea typeface="Times New Roman" panose="02020603050405020304" pitchFamily="18" charset="0"/>
                <a:cs typeface="Times New Roman" panose="02020603050405020304" pitchFamily="18" charset="0"/>
              </a:rPr>
              <a:t>Estado de trabajo de todos los recursos de trabajo. </a:t>
            </a:r>
            <a:endParaRPr lang="es-ES" sz="4400" dirty="0">
              <a:effectLst/>
              <a:latin typeface="Times New Roman" panose="02020603050405020304" pitchFamily="18" charset="0"/>
              <a:ea typeface="Times New Roman" panose="02020603050405020304" pitchFamily="18" charset="0"/>
            </a:endParaRPr>
          </a:p>
        </p:txBody>
      </p:sp>
      <p:sp>
        <p:nvSpPr>
          <p:cNvPr id="8" name="TextBox 9"/>
          <p:cNvSpPr txBox="1"/>
          <p:nvPr/>
        </p:nvSpPr>
        <p:spPr>
          <a:xfrm>
            <a:off x="901213" y="3881477"/>
            <a:ext cx="5549013" cy="579415"/>
          </a:xfrm>
          <a:prstGeom prst="rect">
            <a:avLst/>
          </a:prstGeom>
          <a:noFill/>
        </p:spPr>
        <p:style>
          <a:lnRef idx="0">
            <a:scrgbClr r="0" g="0" b="0"/>
          </a:lnRef>
          <a:fillRef idx="0">
            <a:scrgbClr r="0" g="0" b="0"/>
          </a:fillRef>
          <a:effectRef idx="0">
            <a:scrgbClr r="0" g="0" b="0"/>
          </a:effectRef>
          <a:fontRef idx="minor">
            <a:schemeClr val="dk1"/>
          </a:fontRef>
        </p:style>
        <p:txBody>
          <a:bodyPr wrap="square" rtlCol="0" anchor="t">
            <a:noAutofit/>
          </a:bodyPr>
          <a:lstStyle/>
          <a:p>
            <a:pPr>
              <a:spcAft>
                <a:spcPts val="0"/>
              </a:spcAft>
            </a:pPr>
            <a:r>
              <a:rPr lang="en-US" sz="2800" cap="all">
                <a:solidFill>
                  <a:srgbClr val="5B9BD5"/>
                </a:solidFill>
                <a:effectLst/>
                <a:ea typeface="Times New Roman" panose="02020603050405020304" pitchFamily="18" charset="0"/>
                <a:cs typeface="Times New Roman" panose="02020603050405020304" pitchFamily="18" charset="0"/>
              </a:rPr>
              <a:t>ESTADÍSTICAS DE RECURSOS</a:t>
            </a:r>
            <a:endParaRPr lang="es-ES" sz="4400">
              <a:effectLst/>
              <a:latin typeface="Times New Roman" panose="02020603050405020304" pitchFamily="18" charset="0"/>
              <a:ea typeface="Times New Roman" panose="02020603050405020304" pitchFamily="18" charset="0"/>
            </a:endParaRPr>
          </a:p>
        </p:txBody>
      </p:sp>
      <p:sp>
        <p:nvSpPr>
          <p:cNvPr id="10" name="Rectangle 1"/>
          <p:cNvSpPr/>
          <p:nvPr/>
        </p:nvSpPr>
        <p:spPr>
          <a:xfrm>
            <a:off x="12320919" y="4273926"/>
            <a:ext cx="6579045" cy="523220"/>
          </a:xfrm>
          <a:prstGeom prst="rect">
            <a:avLst/>
          </a:prstGeom>
          <a:noFill/>
        </p:spPr>
        <p:txBody>
          <a:bodyPr wrap="none">
            <a:spAutoFit/>
          </a:bodyPr>
          <a:lstStyle/>
          <a:p>
            <a:r>
              <a:rPr lang="es-ES" sz="2800" dirty="0">
                <a:solidFill>
                  <a:srgbClr val="808080"/>
                </a:solidFill>
                <a:latin typeface="Calibri" panose="020F0502020204030204" pitchFamily="34" charset="0"/>
                <a:ea typeface="Times New Roman" panose="02020603050405020304" pitchFamily="18" charset="0"/>
                <a:cs typeface="Times New Roman" panose="02020603050405020304" pitchFamily="18" charset="0"/>
              </a:rPr>
              <a:t>Precio de la tasa estándar y el costo por uso</a:t>
            </a:r>
            <a:endParaRPr lang="es-ES" sz="4400" dirty="0">
              <a:effectLst/>
              <a:latin typeface="Times New Roman" panose="02020603050405020304" pitchFamily="18" charset="0"/>
              <a:ea typeface="Times New Roman" panose="02020603050405020304" pitchFamily="18" charset="0"/>
            </a:endParaRPr>
          </a:p>
        </p:txBody>
      </p:sp>
      <p:sp>
        <p:nvSpPr>
          <p:cNvPr id="11" name="TextBox 9"/>
          <p:cNvSpPr txBox="1"/>
          <p:nvPr/>
        </p:nvSpPr>
        <p:spPr>
          <a:xfrm>
            <a:off x="12123207" y="3825283"/>
            <a:ext cx="5549013" cy="579415"/>
          </a:xfrm>
          <a:prstGeom prst="rect">
            <a:avLst/>
          </a:prstGeom>
          <a:noFill/>
        </p:spPr>
        <p:style>
          <a:lnRef idx="0">
            <a:scrgbClr r="0" g="0" b="0"/>
          </a:lnRef>
          <a:fillRef idx="0">
            <a:scrgbClr r="0" g="0" b="0"/>
          </a:fillRef>
          <a:effectRef idx="0">
            <a:scrgbClr r="0" g="0" b="0"/>
          </a:effectRef>
          <a:fontRef idx="minor">
            <a:schemeClr val="dk1"/>
          </a:fontRef>
        </p:style>
        <p:txBody>
          <a:bodyPr wrap="square" rtlCol="0" anchor="t">
            <a:noAutofit/>
          </a:bodyPr>
          <a:lstStyle/>
          <a:p>
            <a:r>
              <a:rPr lang="en-US" sz="2800" cap="all" dirty="0">
                <a:solidFill>
                  <a:srgbClr val="5B9BD5"/>
                </a:solidFill>
                <a:ea typeface="Times New Roman" panose="02020603050405020304" pitchFamily="18" charset="0"/>
                <a:cs typeface="Times New Roman" panose="02020603050405020304" pitchFamily="18" charset="0"/>
              </a:rPr>
              <a:t>PRECIO TRABAJO</a:t>
            </a:r>
            <a:endParaRPr lang="es-ES" sz="4400" dirty="0">
              <a:effectLst/>
              <a:latin typeface="Times New Roman" panose="02020603050405020304" pitchFamily="18" charset="0"/>
              <a:ea typeface="Times New Roman" panose="02020603050405020304" pitchFamily="18" charset="0"/>
            </a:endParaRPr>
          </a:p>
        </p:txBody>
      </p:sp>
      <p:graphicFrame>
        <p:nvGraphicFramePr>
          <p:cNvPr id="13" name="Gráfico 12"/>
          <p:cNvGraphicFramePr/>
          <p:nvPr>
            <p:extLst>
              <p:ext uri="{D42A27DB-BD31-4B8C-83A1-F6EECF244321}">
                <p14:modId xmlns:p14="http://schemas.microsoft.com/office/powerpoint/2010/main" val="1295260213"/>
              </p:ext>
            </p:extLst>
          </p:nvPr>
        </p:nvGraphicFramePr>
        <p:xfrm>
          <a:off x="901212" y="4925984"/>
          <a:ext cx="10383793" cy="7960934"/>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5" name="Gráfico 14"/>
          <p:cNvGraphicFramePr/>
          <p:nvPr>
            <p:extLst>
              <p:ext uri="{D42A27DB-BD31-4B8C-83A1-F6EECF244321}">
                <p14:modId xmlns:p14="http://schemas.microsoft.com/office/powerpoint/2010/main" val="1068701918"/>
              </p:ext>
            </p:extLst>
          </p:nvPr>
        </p:nvGraphicFramePr>
        <p:xfrm>
          <a:off x="12123206" y="4925984"/>
          <a:ext cx="10304883" cy="7960934"/>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10399680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1"/>
        <p:cNvGrpSpPr/>
        <p:nvPr/>
      </p:nvGrpSpPr>
      <p:grpSpPr>
        <a:xfrm>
          <a:off x="0" y="0"/>
          <a:ext cx="0" cy="0"/>
          <a:chOff x="0" y="0"/>
          <a:chExt cx="0" cy="0"/>
        </a:xfrm>
      </p:grpSpPr>
      <p:sp>
        <p:nvSpPr>
          <p:cNvPr id="93" name="Google Shape;93;p19"/>
          <p:cNvSpPr/>
          <p:nvPr/>
        </p:nvSpPr>
        <p:spPr>
          <a:xfrm>
            <a:off x="1692067" y="2170823"/>
            <a:ext cx="1033398" cy="98763"/>
          </a:xfrm>
          <a:prstGeom prst="rect">
            <a:avLst/>
          </a:prstGeom>
          <a:solidFill>
            <a:srgbClr val="FFFFFF"/>
          </a:solidFill>
          <a:ln>
            <a:noFill/>
          </a:ln>
        </p:spPr>
        <p:txBody>
          <a:bodyPr spcFirstLastPara="1" wrap="square" lIns="71425" tIns="71425" rIns="71425" bIns="71425" anchor="ctr" anchorCtr="0">
            <a:noAutofit/>
          </a:bodyPr>
          <a:lstStyle/>
          <a:p>
            <a:pPr marL="0" marR="0" lvl="0" indent="0" algn="ctr" rtl="0">
              <a:lnSpc>
                <a:spcPct val="100000"/>
              </a:lnSpc>
              <a:spcBef>
                <a:spcPts val="0"/>
              </a:spcBef>
              <a:spcAft>
                <a:spcPts val="0"/>
              </a:spcAft>
              <a:buClr>
                <a:srgbClr val="FFFFFF"/>
              </a:buClr>
              <a:buSzPts val="3600"/>
              <a:buFont typeface="Helvetica Neue"/>
              <a:buNone/>
            </a:pPr>
            <a:endParaRPr sz="3600" b="1" i="0" u="none" strike="noStrike" cap="none" dirty="0">
              <a:solidFill>
                <a:srgbClr val="FFFFFF"/>
              </a:solidFill>
              <a:latin typeface="Helvetica Neue"/>
              <a:ea typeface="Helvetica Neue"/>
              <a:cs typeface="Helvetica Neue"/>
              <a:sym typeface="Helvetica Neue"/>
            </a:endParaRPr>
          </a:p>
        </p:txBody>
      </p:sp>
      <p:pic>
        <p:nvPicPr>
          <p:cNvPr id="7" name="Imagen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133514" y="13493772"/>
            <a:ext cx="1294576" cy="1294576"/>
          </a:xfrm>
          <a:prstGeom prst="rect">
            <a:avLst/>
          </a:prstGeom>
        </p:spPr>
      </p:pic>
      <p:sp>
        <p:nvSpPr>
          <p:cNvPr id="10" name="Rectangle 1"/>
          <p:cNvSpPr/>
          <p:nvPr/>
        </p:nvSpPr>
        <p:spPr>
          <a:xfrm>
            <a:off x="1889779" y="4799227"/>
            <a:ext cx="7175362" cy="523220"/>
          </a:xfrm>
          <a:prstGeom prst="rect">
            <a:avLst/>
          </a:prstGeom>
          <a:noFill/>
        </p:spPr>
        <p:txBody>
          <a:bodyPr wrap="none">
            <a:spAutoFit/>
          </a:bodyPr>
          <a:lstStyle/>
          <a:p>
            <a:r>
              <a:rPr lang="es-ES" sz="2800" dirty="0">
                <a:solidFill>
                  <a:srgbClr val="808080"/>
                </a:solidFill>
                <a:latin typeface="Calibri" panose="020F0502020204030204" pitchFamily="34" charset="0"/>
                <a:ea typeface="Times New Roman" panose="02020603050405020304" pitchFamily="18" charset="0"/>
                <a:cs typeface="Times New Roman" panose="02020603050405020304" pitchFamily="18" charset="0"/>
              </a:rPr>
              <a:t>Resta trabajo para todos los recursos de trabajo</a:t>
            </a:r>
            <a:endParaRPr lang="es-ES" sz="4400" dirty="0">
              <a:effectLst/>
              <a:latin typeface="Times New Roman" panose="02020603050405020304" pitchFamily="18" charset="0"/>
              <a:ea typeface="Times New Roman" panose="02020603050405020304" pitchFamily="18" charset="0"/>
            </a:endParaRPr>
          </a:p>
        </p:txBody>
      </p:sp>
      <p:sp>
        <p:nvSpPr>
          <p:cNvPr id="11" name="TextBox 9"/>
          <p:cNvSpPr txBox="1"/>
          <p:nvPr/>
        </p:nvSpPr>
        <p:spPr>
          <a:xfrm>
            <a:off x="1692067" y="4350584"/>
            <a:ext cx="5549013" cy="579415"/>
          </a:xfrm>
          <a:prstGeom prst="rect">
            <a:avLst/>
          </a:prstGeom>
          <a:noFill/>
        </p:spPr>
        <p:style>
          <a:lnRef idx="0">
            <a:scrgbClr r="0" g="0" b="0"/>
          </a:lnRef>
          <a:fillRef idx="0">
            <a:scrgbClr r="0" g="0" b="0"/>
          </a:fillRef>
          <a:effectRef idx="0">
            <a:scrgbClr r="0" g="0" b="0"/>
          </a:effectRef>
          <a:fontRef idx="minor">
            <a:schemeClr val="dk1"/>
          </a:fontRef>
        </p:style>
        <p:txBody>
          <a:bodyPr wrap="square" rtlCol="0" anchor="t">
            <a:noAutofit/>
          </a:bodyPr>
          <a:lstStyle/>
          <a:p>
            <a:r>
              <a:rPr lang="en-US" sz="2800" cap="all" dirty="0">
                <a:solidFill>
                  <a:srgbClr val="5B9BD5"/>
                </a:solidFill>
                <a:ea typeface="Times New Roman" panose="02020603050405020304" pitchFamily="18" charset="0"/>
                <a:cs typeface="Times New Roman" panose="02020603050405020304" pitchFamily="18" charset="0"/>
              </a:rPr>
              <a:t>ESTADO DE LOS RECURSOS</a:t>
            </a:r>
            <a:endParaRPr lang="es-ES" sz="4400" dirty="0">
              <a:effectLst/>
              <a:latin typeface="Times New Roman" panose="02020603050405020304" pitchFamily="18" charset="0"/>
              <a:ea typeface="Times New Roman" panose="02020603050405020304" pitchFamily="18" charset="0"/>
            </a:endParaRPr>
          </a:p>
        </p:txBody>
      </p:sp>
      <p:sp>
        <p:nvSpPr>
          <p:cNvPr id="16" name="Google Shape;92;p19">
            <a:extLst>
              <a:ext uri="{FF2B5EF4-FFF2-40B4-BE49-F238E27FC236}">
                <a16:creationId xmlns:a16="http://schemas.microsoft.com/office/drawing/2014/main" id="{718BA867-5B9E-4B53-A2F6-4276F2E9B96F}"/>
              </a:ext>
            </a:extLst>
          </p:cNvPr>
          <p:cNvSpPr txBox="1"/>
          <p:nvPr/>
        </p:nvSpPr>
        <p:spPr>
          <a:xfrm>
            <a:off x="232439" y="-114513"/>
            <a:ext cx="18893761" cy="2290069"/>
          </a:xfrm>
          <a:prstGeom prst="rect">
            <a:avLst/>
          </a:prstGeom>
          <a:noFill/>
          <a:ln>
            <a:noFill/>
          </a:ln>
        </p:spPr>
        <p:txBody>
          <a:bodyPr spcFirstLastPara="1" wrap="square" lIns="71425" tIns="71425" rIns="71425" bIns="71425" anchor="b" anchorCtr="0">
            <a:noAutofit/>
          </a:bodyPr>
          <a:lstStyle/>
          <a:p>
            <a:pPr marL="38100" marR="38100" lvl="0" indent="12700" algn="ctr" rtl="0">
              <a:lnSpc>
                <a:spcPct val="80000"/>
              </a:lnSpc>
              <a:spcBef>
                <a:spcPts val="0"/>
              </a:spcBef>
              <a:spcAft>
                <a:spcPts val="0"/>
              </a:spcAft>
              <a:buClr>
                <a:srgbClr val="FFFFFF"/>
              </a:buClr>
              <a:buSzPts val="10000"/>
              <a:buFont typeface="Calibri"/>
              <a:buNone/>
            </a:pPr>
            <a:r>
              <a:rPr lang="es-CO" sz="10000" b="1" i="0" u="none" strike="noStrike" cap="none" dirty="0">
                <a:solidFill>
                  <a:srgbClr val="FFFFFF"/>
                </a:solidFill>
                <a:latin typeface="Calibri"/>
                <a:ea typeface="Calibri"/>
                <a:cs typeface="Calibri"/>
                <a:sym typeface="Calibri"/>
              </a:rPr>
              <a:t>Informe de Recursos Humanos</a:t>
            </a:r>
            <a:endParaRPr dirty="0"/>
          </a:p>
        </p:txBody>
      </p:sp>
      <p:pic>
        <p:nvPicPr>
          <p:cNvPr id="13" name="table"/>
          <p:cNvPicPr/>
          <p:nvPr/>
        </p:nvPicPr>
        <p:blipFill>
          <a:blip r:embed="rId5"/>
          <a:stretch>
            <a:fillRect/>
          </a:stretch>
        </p:blipFill>
        <p:spPr>
          <a:xfrm>
            <a:off x="1692067" y="6484433"/>
            <a:ext cx="20736023" cy="4160079"/>
          </a:xfrm>
          <a:prstGeom prst="rect">
            <a:avLst/>
          </a:prstGeom>
        </p:spPr>
      </p:pic>
      <p:sp>
        <p:nvSpPr>
          <p:cNvPr id="14" name="CuadroTexto 13">
            <a:hlinkClick r:id="rId6"/>
          </p:cNvPr>
          <p:cNvSpPr txBox="1"/>
          <p:nvPr/>
        </p:nvSpPr>
        <p:spPr>
          <a:xfrm>
            <a:off x="901213" y="14613518"/>
            <a:ext cx="7595349" cy="646331"/>
          </a:xfrm>
          <a:prstGeom prst="rect">
            <a:avLst/>
          </a:prstGeom>
          <a:noFill/>
        </p:spPr>
        <p:txBody>
          <a:bodyPr wrap="none" rtlCol="0">
            <a:spAutoFit/>
          </a:bodyPr>
          <a:lstStyle/>
          <a:p>
            <a:r>
              <a:rPr lang="es-CO" sz="3600" dirty="0">
                <a:solidFill>
                  <a:srgbClr val="434343"/>
                </a:solidFill>
                <a:latin typeface="Calibri" panose="020F0502020204030204" pitchFamily="34" charset="0"/>
                <a:cs typeface="Calibri" panose="020F0502020204030204" pitchFamily="34" charset="0"/>
              </a:rPr>
              <a:t>Informe de Recursos Humanos– </a:t>
            </a:r>
            <a:r>
              <a:rPr lang="es-CO" sz="3600" dirty="0" err="1">
                <a:solidFill>
                  <a:srgbClr val="434343"/>
                </a:solidFill>
                <a:latin typeface="Calibri" panose="020F0502020204030204" pitchFamily="34" charset="0"/>
                <a:cs typeface="Calibri" panose="020F0502020204030204" pitchFamily="34" charset="0"/>
              </a:rPr>
              <a:t>GitHub</a:t>
            </a:r>
            <a:endParaRPr lang="es-CO" sz="3600" dirty="0">
              <a:solidFill>
                <a:srgbClr val="434343"/>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4062032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1"/>
        <p:cNvGrpSpPr/>
        <p:nvPr/>
      </p:nvGrpSpPr>
      <p:grpSpPr>
        <a:xfrm>
          <a:off x="0" y="0"/>
          <a:ext cx="0" cy="0"/>
          <a:chOff x="0" y="0"/>
          <a:chExt cx="0" cy="0"/>
        </a:xfrm>
      </p:grpSpPr>
      <p:sp>
        <p:nvSpPr>
          <p:cNvPr id="92" name="Google Shape;92;p19"/>
          <p:cNvSpPr txBox="1"/>
          <p:nvPr/>
        </p:nvSpPr>
        <p:spPr>
          <a:xfrm>
            <a:off x="232439" y="-114513"/>
            <a:ext cx="20668132" cy="2290069"/>
          </a:xfrm>
          <a:prstGeom prst="rect">
            <a:avLst/>
          </a:prstGeom>
          <a:noFill/>
          <a:ln>
            <a:noFill/>
          </a:ln>
        </p:spPr>
        <p:txBody>
          <a:bodyPr spcFirstLastPara="1" wrap="square" lIns="71425" tIns="71425" rIns="71425" bIns="71425" anchor="b" anchorCtr="0">
            <a:noAutofit/>
          </a:bodyPr>
          <a:lstStyle/>
          <a:p>
            <a:pPr marL="38100" marR="38100" lvl="0" indent="12700" algn="ctr" rtl="0">
              <a:lnSpc>
                <a:spcPct val="80000"/>
              </a:lnSpc>
              <a:spcBef>
                <a:spcPts val="0"/>
              </a:spcBef>
              <a:spcAft>
                <a:spcPts val="0"/>
              </a:spcAft>
              <a:buClr>
                <a:srgbClr val="FFFFFF"/>
              </a:buClr>
              <a:buSzPts val="10000"/>
              <a:buFont typeface="Calibri"/>
              <a:buNone/>
            </a:pPr>
            <a:r>
              <a:rPr lang="es-CO" sz="10000" b="1" i="0" u="none" strike="noStrike" cap="none" dirty="0">
                <a:solidFill>
                  <a:srgbClr val="FFFFFF"/>
                </a:solidFill>
                <a:latin typeface="Calibri"/>
                <a:ea typeface="Calibri"/>
                <a:cs typeface="Calibri"/>
                <a:sym typeface="Calibri"/>
              </a:rPr>
              <a:t>Informe de Recursos Tecnológicos</a:t>
            </a:r>
            <a:endParaRPr dirty="0"/>
          </a:p>
        </p:txBody>
      </p:sp>
      <p:sp>
        <p:nvSpPr>
          <p:cNvPr id="93" name="Google Shape;93;p19"/>
          <p:cNvSpPr/>
          <p:nvPr/>
        </p:nvSpPr>
        <p:spPr>
          <a:xfrm>
            <a:off x="1692067" y="2170823"/>
            <a:ext cx="1033398" cy="98763"/>
          </a:xfrm>
          <a:prstGeom prst="rect">
            <a:avLst/>
          </a:prstGeom>
          <a:solidFill>
            <a:srgbClr val="FFFFFF"/>
          </a:solidFill>
          <a:ln>
            <a:noFill/>
          </a:ln>
        </p:spPr>
        <p:txBody>
          <a:bodyPr spcFirstLastPara="1" wrap="square" lIns="71425" tIns="71425" rIns="71425" bIns="71425" anchor="ctr" anchorCtr="0">
            <a:noAutofit/>
          </a:bodyPr>
          <a:lstStyle/>
          <a:p>
            <a:pPr marL="0" marR="0" lvl="0" indent="0" algn="ctr" rtl="0">
              <a:lnSpc>
                <a:spcPct val="100000"/>
              </a:lnSpc>
              <a:spcBef>
                <a:spcPts val="0"/>
              </a:spcBef>
              <a:spcAft>
                <a:spcPts val="0"/>
              </a:spcAft>
              <a:buClr>
                <a:srgbClr val="FFFFFF"/>
              </a:buClr>
              <a:buSzPts val="3600"/>
              <a:buFont typeface="Helvetica Neue"/>
              <a:buNone/>
            </a:pPr>
            <a:endParaRPr sz="3600" b="1" i="0" u="none" strike="noStrike" cap="none" dirty="0">
              <a:solidFill>
                <a:srgbClr val="FFFFFF"/>
              </a:solidFill>
              <a:latin typeface="Helvetica Neue"/>
              <a:ea typeface="Helvetica Neue"/>
              <a:cs typeface="Helvetica Neue"/>
              <a:sym typeface="Helvetica Neue"/>
            </a:endParaRPr>
          </a:p>
        </p:txBody>
      </p:sp>
      <p:sp>
        <p:nvSpPr>
          <p:cNvPr id="3" name="CuadroTexto 2">
            <a:hlinkClick r:id="rId4"/>
          </p:cNvPr>
          <p:cNvSpPr txBox="1"/>
          <p:nvPr/>
        </p:nvSpPr>
        <p:spPr>
          <a:xfrm>
            <a:off x="901213" y="14613518"/>
            <a:ext cx="8238153" cy="646331"/>
          </a:xfrm>
          <a:prstGeom prst="rect">
            <a:avLst/>
          </a:prstGeom>
          <a:noFill/>
        </p:spPr>
        <p:txBody>
          <a:bodyPr wrap="none" rtlCol="0">
            <a:spAutoFit/>
          </a:bodyPr>
          <a:lstStyle/>
          <a:p>
            <a:r>
              <a:rPr lang="es-CO" sz="3600" dirty="0">
                <a:solidFill>
                  <a:srgbClr val="434343"/>
                </a:solidFill>
                <a:latin typeface="Calibri" panose="020F0502020204030204" pitchFamily="34" charset="0"/>
                <a:cs typeface="Calibri" panose="020F0502020204030204" pitchFamily="34" charset="0"/>
              </a:rPr>
              <a:t>Informe de Recursos Tecnológicos– </a:t>
            </a:r>
            <a:r>
              <a:rPr lang="es-CO" sz="3600" dirty="0" err="1">
                <a:solidFill>
                  <a:srgbClr val="434343"/>
                </a:solidFill>
                <a:latin typeface="Calibri" panose="020F0502020204030204" pitchFamily="34" charset="0"/>
                <a:cs typeface="Calibri" panose="020F0502020204030204" pitchFamily="34" charset="0"/>
              </a:rPr>
              <a:t>GitHub</a:t>
            </a:r>
            <a:endParaRPr lang="es-CO" sz="3600" dirty="0">
              <a:solidFill>
                <a:srgbClr val="434343"/>
              </a:solidFill>
              <a:latin typeface="Calibri" panose="020F0502020204030204" pitchFamily="34" charset="0"/>
              <a:cs typeface="Calibri" panose="020F0502020204030204" pitchFamily="34" charset="0"/>
            </a:endParaRPr>
          </a:p>
        </p:txBody>
      </p:sp>
      <p:pic>
        <p:nvPicPr>
          <p:cNvPr id="7" name="Imagen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133514" y="13493772"/>
            <a:ext cx="1294576" cy="1294576"/>
          </a:xfrm>
          <a:prstGeom prst="rect">
            <a:avLst/>
          </a:prstGeom>
        </p:spPr>
      </p:pic>
      <p:sp>
        <p:nvSpPr>
          <p:cNvPr id="6" name="Rectangle 1"/>
          <p:cNvSpPr/>
          <p:nvPr/>
        </p:nvSpPr>
        <p:spPr>
          <a:xfrm>
            <a:off x="1098925" y="4330120"/>
            <a:ext cx="7686720" cy="523220"/>
          </a:xfrm>
          <a:prstGeom prst="rect">
            <a:avLst/>
          </a:prstGeom>
          <a:noFill/>
        </p:spPr>
        <p:txBody>
          <a:bodyPr wrap="none">
            <a:spAutoFit/>
          </a:bodyPr>
          <a:lstStyle/>
          <a:p>
            <a:pPr>
              <a:spcAft>
                <a:spcPts val="0"/>
              </a:spcAft>
            </a:pPr>
            <a:r>
              <a:rPr lang="es-ES" sz="2800" dirty="0">
                <a:solidFill>
                  <a:srgbClr val="808080"/>
                </a:solidFill>
                <a:effectLst/>
                <a:latin typeface="Calibri" panose="020F0502020204030204" pitchFamily="34" charset="0"/>
                <a:ea typeface="Times New Roman" panose="02020603050405020304" pitchFamily="18" charset="0"/>
                <a:cs typeface="Times New Roman" panose="02020603050405020304" pitchFamily="18" charset="0"/>
              </a:rPr>
              <a:t>Estado de trabajo de todos los recursos de trabajo. </a:t>
            </a:r>
            <a:endParaRPr lang="es-ES" sz="4400" dirty="0">
              <a:effectLst/>
              <a:latin typeface="Times New Roman" panose="02020603050405020304" pitchFamily="18" charset="0"/>
              <a:ea typeface="Times New Roman" panose="02020603050405020304" pitchFamily="18" charset="0"/>
            </a:endParaRPr>
          </a:p>
        </p:txBody>
      </p:sp>
      <p:sp>
        <p:nvSpPr>
          <p:cNvPr id="8" name="TextBox 9"/>
          <p:cNvSpPr txBox="1"/>
          <p:nvPr/>
        </p:nvSpPr>
        <p:spPr>
          <a:xfrm>
            <a:off x="901213" y="3881477"/>
            <a:ext cx="5549013" cy="579415"/>
          </a:xfrm>
          <a:prstGeom prst="rect">
            <a:avLst/>
          </a:prstGeom>
          <a:noFill/>
        </p:spPr>
        <p:style>
          <a:lnRef idx="0">
            <a:scrgbClr r="0" g="0" b="0"/>
          </a:lnRef>
          <a:fillRef idx="0">
            <a:scrgbClr r="0" g="0" b="0"/>
          </a:fillRef>
          <a:effectRef idx="0">
            <a:scrgbClr r="0" g="0" b="0"/>
          </a:effectRef>
          <a:fontRef idx="minor">
            <a:schemeClr val="dk1"/>
          </a:fontRef>
        </p:style>
        <p:txBody>
          <a:bodyPr wrap="square" rtlCol="0" anchor="t">
            <a:noAutofit/>
          </a:bodyPr>
          <a:lstStyle/>
          <a:p>
            <a:pPr>
              <a:spcAft>
                <a:spcPts val="0"/>
              </a:spcAft>
            </a:pPr>
            <a:r>
              <a:rPr lang="en-US" sz="2800" cap="all">
                <a:solidFill>
                  <a:srgbClr val="5B9BD5"/>
                </a:solidFill>
                <a:effectLst/>
                <a:ea typeface="Times New Roman" panose="02020603050405020304" pitchFamily="18" charset="0"/>
                <a:cs typeface="Times New Roman" panose="02020603050405020304" pitchFamily="18" charset="0"/>
              </a:rPr>
              <a:t>ESTADÍSTICAS DE RECURSOS</a:t>
            </a:r>
            <a:endParaRPr lang="es-ES" sz="4400">
              <a:effectLst/>
              <a:latin typeface="Times New Roman" panose="02020603050405020304" pitchFamily="18" charset="0"/>
              <a:ea typeface="Times New Roman" panose="02020603050405020304" pitchFamily="18" charset="0"/>
            </a:endParaRPr>
          </a:p>
        </p:txBody>
      </p:sp>
      <p:sp>
        <p:nvSpPr>
          <p:cNvPr id="10" name="Rectangle 1"/>
          <p:cNvSpPr/>
          <p:nvPr/>
        </p:nvSpPr>
        <p:spPr>
          <a:xfrm>
            <a:off x="11482719" y="4273926"/>
            <a:ext cx="6011582" cy="523220"/>
          </a:xfrm>
          <a:prstGeom prst="rect">
            <a:avLst/>
          </a:prstGeom>
          <a:noFill/>
        </p:spPr>
        <p:txBody>
          <a:bodyPr wrap="none">
            <a:spAutoFit/>
          </a:bodyPr>
          <a:lstStyle/>
          <a:p>
            <a:r>
              <a:rPr lang="es-ES" sz="2800" dirty="0">
                <a:solidFill>
                  <a:srgbClr val="808080"/>
                </a:solidFill>
                <a:latin typeface="Calibri" panose="020F0502020204030204" pitchFamily="34" charset="0"/>
                <a:ea typeface="Times New Roman" panose="02020603050405020304" pitchFamily="18" charset="0"/>
                <a:cs typeface="Times New Roman" panose="02020603050405020304" pitchFamily="18" charset="0"/>
              </a:rPr>
              <a:t>Precio por horas estándar y horas extra.</a:t>
            </a:r>
            <a:endParaRPr lang="es-ES" sz="4400" dirty="0">
              <a:effectLst/>
              <a:latin typeface="Times New Roman" panose="02020603050405020304" pitchFamily="18" charset="0"/>
              <a:ea typeface="Times New Roman" panose="02020603050405020304" pitchFamily="18" charset="0"/>
            </a:endParaRPr>
          </a:p>
        </p:txBody>
      </p:sp>
      <p:sp>
        <p:nvSpPr>
          <p:cNvPr id="11" name="TextBox 9"/>
          <p:cNvSpPr txBox="1"/>
          <p:nvPr/>
        </p:nvSpPr>
        <p:spPr>
          <a:xfrm>
            <a:off x="11285007" y="3825283"/>
            <a:ext cx="5549013" cy="579415"/>
          </a:xfrm>
          <a:prstGeom prst="rect">
            <a:avLst/>
          </a:prstGeom>
          <a:noFill/>
        </p:spPr>
        <p:style>
          <a:lnRef idx="0">
            <a:scrgbClr r="0" g="0" b="0"/>
          </a:lnRef>
          <a:fillRef idx="0">
            <a:scrgbClr r="0" g="0" b="0"/>
          </a:fillRef>
          <a:effectRef idx="0">
            <a:scrgbClr r="0" g="0" b="0"/>
          </a:effectRef>
          <a:fontRef idx="minor">
            <a:schemeClr val="dk1"/>
          </a:fontRef>
        </p:style>
        <p:txBody>
          <a:bodyPr wrap="square" rtlCol="0" anchor="t">
            <a:noAutofit/>
          </a:bodyPr>
          <a:lstStyle/>
          <a:p>
            <a:r>
              <a:rPr lang="en-US" sz="2800" cap="all" dirty="0">
                <a:solidFill>
                  <a:srgbClr val="5B9BD5"/>
                </a:solidFill>
                <a:ea typeface="Times New Roman" panose="02020603050405020304" pitchFamily="18" charset="0"/>
                <a:cs typeface="Times New Roman" panose="02020603050405020304" pitchFamily="18" charset="0"/>
              </a:rPr>
              <a:t>PRECIO TRABAJO</a:t>
            </a:r>
            <a:endParaRPr lang="es-ES" sz="4400" dirty="0">
              <a:effectLst/>
              <a:latin typeface="Times New Roman" panose="02020603050405020304" pitchFamily="18" charset="0"/>
              <a:ea typeface="Times New Roman" panose="02020603050405020304" pitchFamily="18" charset="0"/>
            </a:endParaRPr>
          </a:p>
        </p:txBody>
      </p:sp>
      <p:graphicFrame>
        <p:nvGraphicFramePr>
          <p:cNvPr id="16" name="Chart 7">
            <a:extLst>
              <a:ext uri="{FF2B5EF4-FFF2-40B4-BE49-F238E27FC236}">
                <a16:creationId xmlns:a16="http://schemas.microsoft.com/office/drawing/2014/main" id="{0B2FD4E2-41B6-4DF4-9E13-7E5D1919566C}"/>
              </a:ext>
            </a:extLst>
          </p:cNvPr>
          <p:cNvGraphicFramePr>
            <a:graphicFrameLocks/>
          </p:cNvGraphicFramePr>
          <p:nvPr>
            <p:extLst>
              <p:ext uri="{D42A27DB-BD31-4B8C-83A1-F6EECF244321}">
                <p14:modId xmlns:p14="http://schemas.microsoft.com/office/powerpoint/2010/main" val="3349911223"/>
              </p:ext>
            </p:extLst>
          </p:nvPr>
        </p:nvGraphicFramePr>
        <p:xfrm>
          <a:off x="901213" y="4909533"/>
          <a:ext cx="9083050" cy="8085477"/>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7" name="Chart 16">
            <a:extLst>
              <a:ext uri="{FF2B5EF4-FFF2-40B4-BE49-F238E27FC236}">
                <a16:creationId xmlns:a16="http://schemas.microsoft.com/office/drawing/2014/main" id="{154EE79A-B61C-4C8B-975F-5B9E89925249}"/>
              </a:ext>
            </a:extLst>
          </p:cNvPr>
          <p:cNvGraphicFramePr>
            <a:graphicFrameLocks/>
          </p:cNvGraphicFramePr>
          <p:nvPr>
            <p:extLst>
              <p:ext uri="{D42A27DB-BD31-4B8C-83A1-F6EECF244321}">
                <p14:modId xmlns:p14="http://schemas.microsoft.com/office/powerpoint/2010/main" val="931460530"/>
              </p:ext>
            </p:extLst>
          </p:nvPr>
        </p:nvGraphicFramePr>
        <p:xfrm>
          <a:off x="11482719" y="4909532"/>
          <a:ext cx="10462880" cy="8085477"/>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7143788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1"/>
        <p:cNvGrpSpPr/>
        <p:nvPr/>
      </p:nvGrpSpPr>
      <p:grpSpPr>
        <a:xfrm>
          <a:off x="0" y="0"/>
          <a:ext cx="0" cy="0"/>
          <a:chOff x="0" y="0"/>
          <a:chExt cx="0" cy="0"/>
        </a:xfrm>
      </p:grpSpPr>
      <p:sp>
        <p:nvSpPr>
          <p:cNvPr id="92" name="Google Shape;92;p19"/>
          <p:cNvSpPr txBox="1"/>
          <p:nvPr/>
        </p:nvSpPr>
        <p:spPr>
          <a:xfrm>
            <a:off x="232439" y="-114513"/>
            <a:ext cx="18969961" cy="2290069"/>
          </a:xfrm>
          <a:prstGeom prst="rect">
            <a:avLst/>
          </a:prstGeom>
          <a:noFill/>
          <a:ln>
            <a:noFill/>
          </a:ln>
        </p:spPr>
        <p:txBody>
          <a:bodyPr spcFirstLastPara="1" wrap="square" lIns="71425" tIns="71425" rIns="71425" bIns="71425" anchor="b" anchorCtr="0">
            <a:noAutofit/>
          </a:bodyPr>
          <a:lstStyle/>
          <a:p>
            <a:pPr marL="38100" marR="38100" lvl="0" indent="12700" algn="ctr" rtl="0">
              <a:lnSpc>
                <a:spcPct val="80000"/>
              </a:lnSpc>
              <a:spcBef>
                <a:spcPts val="0"/>
              </a:spcBef>
              <a:spcAft>
                <a:spcPts val="0"/>
              </a:spcAft>
              <a:buClr>
                <a:srgbClr val="FFFFFF"/>
              </a:buClr>
              <a:buSzPts val="10000"/>
              <a:buFont typeface="Calibri"/>
              <a:buNone/>
            </a:pPr>
            <a:r>
              <a:rPr lang="es-CO" sz="10000" b="1" i="0" u="none" strike="noStrike" cap="none" dirty="0">
                <a:solidFill>
                  <a:srgbClr val="FFFFFF"/>
                </a:solidFill>
                <a:latin typeface="Calibri"/>
                <a:ea typeface="Calibri"/>
                <a:cs typeface="Calibri"/>
                <a:sym typeface="Calibri"/>
              </a:rPr>
              <a:t>Informe de Recursos Humanos</a:t>
            </a:r>
            <a:endParaRPr dirty="0"/>
          </a:p>
        </p:txBody>
      </p:sp>
      <p:sp>
        <p:nvSpPr>
          <p:cNvPr id="93" name="Google Shape;93;p19"/>
          <p:cNvSpPr/>
          <p:nvPr/>
        </p:nvSpPr>
        <p:spPr>
          <a:xfrm>
            <a:off x="1692067" y="2170823"/>
            <a:ext cx="1033398" cy="98763"/>
          </a:xfrm>
          <a:prstGeom prst="rect">
            <a:avLst/>
          </a:prstGeom>
          <a:solidFill>
            <a:srgbClr val="FFFFFF"/>
          </a:solidFill>
          <a:ln>
            <a:noFill/>
          </a:ln>
        </p:spPr>
        <p:txBody>
          <a:bodyPr spcFirstLastPara="1" wrap="square" lIns="71425" tIns="71425" rIns="71425" bIns="71425" anchor="ctr" anchorCtr="0">
            <a:noAutofit/>
          </a:bodyPr>
          <a:lstStyle/>
          <a:p>
            <a:pPr marL="0" marR="0" lvl="0" indent="0" algn="ctr" rtl="0">
              <a:lnSpc>
                <a:spcPct val="100000"/>
              </a:lnSpc>
              <a:spcBef>
                <a:spcPts val="0"/>
              </a:spcBef>
              <a:spcAft>
                <a:spcPts val="0"/>
              </a:spcAft>
              <a:buClr>
                <a:srgbClr val="FFFFFF"/>
              </a:buClr>
              <a:buSzPts val="3600"/>
              <a:buFont typeface="Helvetica Neue"/>
              <a:buNone/>
            </a:pPr>
            <a:endParaRPr sz="3600" b="1" i="0" u="none" strike="noStrike" cap="none" dirty="0">
              <a:solidFill>
                <a:srgbClr val="FFFFFF"/>
              </a:solidFill>
              <a:latin typeface="Helvetica Neue"/>
              <a:ea typeface="Helvetica Neue"/>
              <a:cs typeface="Helvetica Neue"/>
              <a:sym typeface="Helvetica Neue"/>
            </a:endParaRPr>
          </a:p>
        </p:txBody>
      </p:sp>
      <p:pic>
        <p:nvPicPr>
          <p:cNvPr id="7" name="Imagen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133514" y="13493772"/>
            <a:ext cx="1294576" cy="1294576"/>
          </a:xfrm>
          <a:prstGeom prst="rect">
            <a:avLst/>
          </a:prstGeom>
        </p:spPr>
      </p:pic>
      <p:sp>
        <p:nvSpPr>
          <p:cNvPr id="10" name="Rectangle 1"/>
          <p:cNvSpPr/>
          <p:nvPr/>
        </p:nvSpPr>
        <p:spPr>
          <a:xfrm>
            <a:off x="1889779" y="4799227"/>
            <a:ext cx="7175362" cy="523220"/>
          </a:xfrm>
          <a:prstGeom prst="rect">
            <a:avLst/>
          </a:prstGeom>
          <a:noFill/>
        </p:spPr>
        <p:txBody>
          <a:bodyPr wrap="none">
            <a:spAutoFit/>
          </a:bodyPr>
          <a:lstStyle/>
          <a:p>
            <a:r>
              <a:rPr lang="es-ES" sz="2800" dirty="0">
                <a:solidFill>
                  <a:srgbClr val="808080"/>
                </a:solidFill>
                <a:latin typeface="Calibri" panose="020F0502020204030204" pitchFamily="34" charset="0"/>
                <a:ea typeface="Times New Roman" panose="02020603050405020304" pitchFamily="18" charset="0"/>
                <a:cs typeface="Times New Roman" panose="02020603050405020304" pitchFamily="18" charset="0"/>
              </a:rPr>
              <a:t>Resta trabajo para todos los recursos de trabajo</a:t>
            </a:r>
            <a:endParaRPr lang="es-ES" sz="4400" dirty="0">
              <a:effectLst/>
              <a:latin typeface="Times New Roman" panose="02020603050405020304" pitchFamily="18" charset="0"/>
              <a:ea typeface="Times New Roman" panose="02020603050405020304" pitchFamily="18" charset="0"/>
            </a:endParaRPr>
          </a:p>
        </p:txBody>
      </p:sp>
      <p:sp>
        <p:nvSpPr>
          <p:cNvPr id="11" name="TextBox 9"/>
          <p:cNvSpPr txBox="1"/>
          <p:nvPr/>
        </p:nvSpPr>
        <p:spPr>
          <a:xfrm>
            <a:off x="1692067" y="4350584"/>
            <a:ext cx="5549013" cy="579415"/>
          </a:xfrm>
          <a:prstGeom prst="rect">
            <a:avLst/>
          </a:prstGeom>
          <a:noFill/>
        </p:spPr>
        <p:style>
          <a:lnRef idx="0">
            <a:scrgbClr r="0" g="0" b="0"/>
          </a:lnRef>
          <a:fillRef idx="0">
            <a:scrgbClr r="0" g="0" b="0"/>
          </a:fillRef>
          <a:effectRef idx="0">
            <a:scrgbClr r="0" g="0" b="0"/>
          </a:effectRef>
          <a:fontRef idx="minor">
            <a:schemeClr val="dk1"/>
          </a:fontRef>
        </p:style>
        <p:txBody>
          <a:bodyPr wrap="square" rtlCol="0" anchor="t">
            <a:noAutofit/>
          </a:bodyPr>
          <a:lstStyle/>
          <a:p>
            <a:r>
              <a:rPr lang="en-US" sz="2800" cap="all" dirty="0">
                <a:solidFill>
                  <a:srgbClr val="5B9BD5"/>
                </a:solidFill>
                <a:ea typeface="Times New Roman" panose="02020603050405020304" pitchFamily="18" charset="0"/>
                <a:cs typeface="Times New Roman" panose="02020603050405020304" pitchFamily="18" charset="0"/>
              </a:rPr>
              <a:t>ESTADO DE LOS RECURSOS</a:t>
            </a:r>
            <a:endParaRPr lang="es-ES" sz="4400" dirty="0">
              <a:effectLst/>
              <a:latin typeface="Times New Roman" panose="02020603050405020304" pitchFamily="18" charset="0"/>
              <a:ea typeface="Times New Roman" panose="02020603050405020304" pitchFamily="18" charset="0"/>
            </a:endParaRPr>
          </a:p>
        </p:txBody>
      </p:sp>
      <p:pic>
        <p:nvPicPr>
          <p:cNvPr id="13" name="table">
            <a:extLst>
              <a:ext uri="{FF2B5EF4-FFF2-40B4-BE49-F238E27FC236}">
                <a16:creationId xmlns:a16="http://schemas.microsoft.com/office/drawing/2014/main" id="{E4BDDAD2-98B3-4325-9A38-4DAAF8E2C5F6}"/>
              </a:ext>
            </a:extLst>
          </p:cNvPr>
          <p:cNvPicPr/>
          <p:nvPr/>
        </p:nvPicPr>
        <p:blipFill>
          <a:blip r:embed="rId5"/>
          <a:stretch>
            <a:fillRect/>
          </a:stretch>
        </p:blipFill>
        <p:spPr>
          <a:xfrm>
            <a:off x="1692067" y="6871940"/>
            <a:ext cx="20937064" cy="3553614"/>
          </a:xfrm>
          <a:prstGeom prst="rect">
            <a:avLst/>
          </a:prstGeom>
        </p:spPr>
      </p:pic>
      <p:sp>
        <p:nvSpPr>
          <p:cNvPr id="9" name="CuadroTexto 8">
            <a:hlinkClick r:id="rId6"/>
          </p:cNvPr>
          <p:cNvSpPr txBox="1"/>
          <p:nvPr/>
        </p:nvSpPr>
        <p:spPr>
          <a:xfrm>
            <a:off x="901213" y="14613518"/>
            <a:ext cx="8238153" cy="646331"/>
          </a:xfrm>
          <a:prstGeom prst="rect">
            <a:avLst/>
          </a:prstGeom>
          <a:noFill/>
        </p:spPr>
        <p:txBody>
          <a:bodyPr wrap="none" rtlCol="0">
            <a:spAutoFit/>
          </a:bodyPr>
          <a:lstStyle/>
          <a:p>
            <a:r>
              <a:rPr lang="es-CO" sz="3600" dirty="0">
                <a:solidFill>
                  <a:srgbClr val="434343"/>
                </a:solidFill>
                <a:latin typeface="Calibri" panose="020F0502020204030204" pitchFamily="34" charset="0"/>
                <a:cs typeface="Calibri" panose="020F0502020204030204" pitchFamily="34" charset="0"/>
              </a:rPr>
              <a:t>Informe de Recursos Tecnológicos– </a:t>
            </a:r>
            <a:r>
              <a:rPr lang="es-CO" sz="3600" dirty="0" err="1">
                <a:solidFill>
                  <a:srgbClr val="434343"/>
                </a:solidFill>
                <a:latin typeface="Calibri" panose="020F0502020204030204" pitchFamily="34" charset="0"/>
                <a:cs typeface="Calibri" panose="020F0502020204030204" pitchFamily="34" charset="0"/>
              </a:rPr>
              <a:t>GitHub</a:t>
            </a:r>
            <a:endParaRPr lang="es-CO" sz="3600" dirty="0">
              <a:solidFill>
                <a:srgbClr val="434343"/>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1596077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1"/>
        <p:cNvGrpSpPr/>
        <p:nvPr/>
      </p:nvGrpSpPr>
      <p:grpSpPr>
        <a:xfrm>
          <a:off x="0" y="0"/>
          <a:ext cx="0" cy="0"/>
          <a:chOff x="0" y="0"/>
          <a:chExt cx="0" cy="0"/>
        </a:xfrm>
      </p:grpSpPr>
      <p:sp>
        <p:nvSpPr>
          <p:cNvPr id="92" name="Google Shape;92;p19"/>
          <p:cNvSpPr txBox="1"/>
          <p:nvPr/>
        </p:nvSpPr>
        <p:spPr>
          <a:xfrm>
            <a:off x="232439" y="-114513"/>
            <a:ext cx="19192383" cy="2290069"/>
          </a:xfrm>
          <a:prstGeom prst="rect">
            <a:avLst/>
          </a:prstGeom>
          <a:noFill/>
          <a:ln>
            <a:noFill/>
          </a:ln>
        </p:spPr>
        <p:txBody>
          <a:bodyPr spcFirstLastPara="1" wrap="square" lIns="71425" tIns="71425" rIns="71425" bIns="71425" anchor="b" anchorCtr="0">
            <a:noAutofit/>
          </a:bodyPr>
          <a:lstStyle/>
          <a:p>
            <a:pPr marL="38100" marR="38100" lvl="0" indent="12700" algn="ctr" rtl="0">
              <a:lnSpc>
                <a:spcPct val="80000"/>
              </a:lnSpc>
              <a:spcBef>
                <a:spcPts val="0"/>
              </a:spcBef>
              <a:spcAft>
                <a:spcPts val="0"/>
              </a:spcAft>
              <a:buClr>
                <a:srgbClr val="FFFFFF"/>
              </a:buClr>
              <a:buSzPts val="10000"/>
              <a:buFont typeface="Calibri"/>
              <a:buNone/>
            </a:pPr>
            <a:r>
              <a:rPr lang="es-CO" sz="10000" b="1" i="0" u="none" strike="noStrike" cap="none" dirty="0">
                <a:solidFill>
                  <a:srgbClr val="FFFFFF"/>
                </a:solidFill>
                <a:latin typeface="Calibri"/>
                <a:ea typeface="Calibri"/>
                <a:cs typeface="Calibri"/>
                <a:sym typeface="Calibri"/>
              </a:rPr>
              <a:t>Informe de Costos del Proyecto</a:t>
            </a:r>
            <a:endParaRPr dirty="0"/>
          </a:p>
        </p:txBody>
      </p:sp>
      <p:sp>
        <p:nvSpPr>
          <p:cNvPr id="93" name="Google Shape;93;p19"/>
          <p:cNvSpPr/>
          <p:nvPr/>
        </p:nvSpPr>
        <p:spPr>
          <a:xfrm>
            <a:off x="1692067" y="2170823"/>
            <a:ext cx="1033398" cy="98763"/>
          </a:xfrm>
          <a:prstGeom prst="rect">
            <a:avLst/>
          </a:prstGeom>
          <a:solidFill>
            <a:srgbClr val="FFFFFF"/>
          </a:solidFill>
          <a:ln>
            <a:noFill/>
          </a:ln>
        </p:spPr>
        <p:txBody>
          <a:bodyPr spcFirstLastPara="1" wrap="square" lIns="71425" tIns="71425" rIns="71425" bIns="71425" anchor="ctr" anchorCtr="0">
            <a:noAutofit/>
          </a:bodyPr>
          <a:lstStyle/>
          <a:p>
            <a:pPr marL="0" marR="0" lvl="0" indent="0" algn="ctr" rtl="0">
              <a:lnSpc>
                <a:spcPct val="100000"/>
              </a:lnSpc>
              <a:spcBef>
                <a:spcPts val="0"/>
              </a:spcBef>
              <a:spcAft>
                <a:spcPts val="0"/>
              </a:spcAft>
              <a:buClr>
                <a:srgbClr val="FFFFFF"/>
              </a:buClr>
              <a:buSzPts val="3600"/>
              <a:buFont typeface="Helvetica Neue"/>
              <a:buNone/>
            </a:pPr>
            <a:endParaRPr sz="3600" b="1" i="0" u="none" strike="noStrike" cap="none" dirty="0">
              <a:solidFill>
                <a:srgbClr val="FFFFFF"/>
              </a:solidFill>
              <a:latin typeface="Helvetica Neue"/>
              <a:ea typeface="Helvetica Neue"/>
              <a:cs typeface="Helvetica Neue"/>
              <a:sym typeface="Helvetica Neue"/>
            </a:endParaRPr>
          </a:p>
        </p:txBody>
      </p:sp>
      <p:sp>
        <p:nvSpPr>
          <p:cNvPr id="3" name="CuadroTexto 2">
            <a:hlinkClick r:id="rId4"/>
          </p:cNvPr>
          <p:cNvSpPr txBox="1"/>
          <p:nvPr/>
        </p:nvSpPr>
        <p:spPr>
          <a:xfrm>
            <a:off x="901213" y="14613518"/>
            <a:ext cx="7731604" cy="646331"/>
          </a:xfrm>
          <a:prstGeom prst="rect">
            <a:avLst/>
          </a:prstGeom>
          <a:noFill/>
        </p:spPr>
        <p:txBody>
          <a:bodyPr wrap="none" rtlCol="0">
            <a:spAutoFit/>
          </a:bodyPr>
          <a:lstStyle/>
          <a:p>
            <a:r>
              <a:rPr lang="es-CO" sz="3600" dirty="0">
                <a:solidFill>
                  <a:srgbClr val="434343"/>
                </a:solidFill>
                <a:latin typeface="Calibri" panose="020F0502020204030204" pitchFamily="34" charset="0"/>
                <a:cs typeface="Calibri" panose="020F0502020204030204" pitchFamily="34" charset="0"/>
              </a:rPr>
              <a:t>Informe de Costos del Proyecto– </a:t>
            </a:r>
            <a:r>
              <a:rPr lang="es-CO" sz="3600" dirty="0" err="1">
                <a:solidFill>
                  <a:srgbClr val="434343"/>
                </a:solidFill>
                <a:latin typeface="Calibri" panose="020F0502020204030204" pitchFamily="34" charset="0"/>
                <a:cs typeface="Calibri" panose="020F0502020204030204" pitchFamily="34" charset="0"/>
              </a:rPr>
              <a:t>GitHub</a:t>
            </a:r>
            <a:endParaRPr lang="es-CO" sz="3600" dirty="0">
              <a:solidFill>
                <a:srgbClr val="434343"/>
              </a:solidFill>
              <a:latin typeface="Calibri" panose="020F0502020204030204" pitchFamily="34" charset="0"/>
              <a:cs typeface="Calibri" panose="020F0502020204030204" pitchFamily="34" charset="0"/>
            </a:endParaRPr>
          </a:p>
        </p:txBody>
      </p:sp>
      <p:pic>
        <p:nvPicPr>
          <p:cNvPr id="7" name="Imagen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133514" y="13493772"/>
            <a:ext cx="1294576" cy="1294576"/>
          </a:xfrm>
          <a:prstGeom prst="rect">
            <a:avLst/>
          </a:prstGeom>
        </p:spPr>
      </p:pic>
      <p:sp>
        <p:nvSpPr>
          <p:cNvPr id="6" name="Rectangle 1"/>
          <p:cNvSpPr/>
          <p:nvPr/>
        </p:nvSpPr>
        <p:spPr>
          <a:xfrm>
            <a:off x="1098925" y="4330120"/>
            <a:ext cx="7686720" cy="523220"/>
          </a:xfrm>
          <a:prstGeom prst="rect">
            <a:avLst/>
          </a:prstGeom>
          <a:noFill/>
        </p:spPr>
        <p:txBody>
          <a:bodyPr wrap="none">
            <a:spAutoFit/>
          </a:bodyPr>
          <a:lstStyle/>
          <a:p>
            <a:pPr>
              <a:spcAft>
                <a:spcPts val="0"/>
              </a:spcAft>
            </a:pPr>
            <a:r>
              <a:rPr lang="es-ES" sz="2800" dirty="0">
                <a:solidFill>
                  <a:srgbClr val="808080"/>
                </a:solidFill>
                <a:effectLst/>
                <a:latin typeface="Calibri" panose="020F0502020204030204" pitchFamily="34" charset="0"/>
                <a:ea typeface="Times New Roman" panose="02020603050405020304" pitchFamily="18" charset="0"/>
                <a:cs typeface="Times New Roman" panose="02020603050405020304" pitchFamily="18" charset="0"/>
              </a:rPr>
              <a:t>Estado de trabajo de todos los recursos de trabajo. </a:t>
            </a:r>
            <a:endParaRPr lang="es-ES" sz="4400" dirty="0">
              <a:effectLst/>
              <a:latin typeface="Times New Roman" panose="02020603050405020304" pitchFamily="18" charset="0"/>
              <a:ea typeface="Times New Roman" panose="02020603050405020304" pitchFamily="18" charset="0"/>
            </a:endParaRPr>
          </a:p>
        </p:txBody>
      </p:sp>
      <p:sp>
        <p:nvSpPr>
          <p:cNvPr id="8" name="TextBox 9"/>
          <p:cNvSpPr txBox="1"/>
          <p:nvPr/>
        </p:nvSpPr>
        <p:spPr>
          <a:xfrm>
            <a:off x="901213" y="3881477"/>
            <a:ext cx="5549013" cy="579415"/>
          </a:xfrm>
          <a:prstGeom prst="rect">
            <a:avLst/>
          </a:prstGeom>
          <a:noFill/>
        </p:spPr>
        <p:style>
          <a:lnRef idx="0">
            <a:scrgbClr r="0" g="0" b="0"/>
          </a:lnRef>
          <a:fillRef idx="0">
            <a:scrgbClr r="0" g="0" b="0"/>
          </a:fillRef>
          <a:effectRef idx="0">
            <a:scrgbClr r="0" g="0" b="0"/>
          </a:effectRef>
          <a:fontRef idx="minor">
            <a:schemeClr val="dk1"/>
          </a:fontRef>
        </p:style>
        <p:txBody>
          <a:bodyPr wrap="square" rtlCol="0" anchor="t">
            <a:noAutofit/>
          </a:bodyPr>
          <a:lstStyle/>
          <a:p>
            <a:pPr>
              <a:spcAft>
                <a:spcPts val="0"/>
              </a:spcAft>
            </a:pPr>
            <a:r>
              <a:rPr lang="en-US" sz="2800" cap="all">
                <a:solidFill>
                  <a:srgbClr val="5B9BD5"/>
                </a:solidFill>
                <a:effectLst/>
                <a:ea typeface="Times New Roman" panose="02020603050405020304" pitchFamily="18" charset="0"/>
                <a:cs typeface="Times New Roman" panose="02020603050405020304" pitchFamily="18" charset="0"/>
              </a:rPr>
              <a:t>ESTADÍSTICAS DE RECURSOS</a:t>
            </a:r>
            <a:endParaRPr lang="es-ES" sz="4400">
              <a:effectLst/>
              <a:latin typeface="Times New Roman" panose="02020603050405020304" pitchFamily="18" charset="0"/>
              <a:ea typeface="Times New Roman" panose="02020603050405020304" pitchFamily="18" charset="0"/>
            </a:endParaRPr>
          </a:p>
        </p:txBody>
      </p:sp>
      <p:graphicFrame>
        <p:nvGraphicFramePr>
          <p:cNvPr id="10" name="Gráfico 9"/>
          <p:cNvGraphicFramePr/>
          <p:nvPr>
            <p:extLst>
              <p:ext uri="{D42A27DB-BD31-4B8C-83A1-F6EECF244321}">
                <p14:modId xmlns:p14="http://schemas.microsoft.com/office/powerpoint/2010/main" val="2362401972"/>
              </p:ext>
            </p:extLst>
          </p:nvPr>
        </p:nvGraphicFramePr>
        <p:xfrm>
          <a:off x="1098923" y="4853340"/>
          <a:ext cx="21329167" cy="8640432"/>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35127623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1"/>
        <p:cNvGrpSpPr/>
        <p:nvPr/>
      </p:nvGrpSpPr>
      <p:grpSpPr>
        <a:xfrm>
          <a:off x="0" y="0"/>
          <a:ext cx="0" cy="0"/>
          <a:chOff x="0" y="0"/>
          <a:chExt cx="0" cy="0"/>
        </a:xfrm>
      </p:grpSpPr>
      <p:sp>
        <p:nvSpPr>
          <p:cNvPr id="92" name="Google Shape;92;p19"/>
          <p:cNvSpPr txBox="1"/>
          <p:nvPr/>
        </p:nvSpPr>
        <p:spPr>
          <a:xfrm>
            <a:off x="232439" y="-114513"/>
            <a:ext cx="19192383" cy="2290069"/>
          </a:xfrm>
          <a:prstGeom prst="rect">
            <a:avLst/>
          </a:prstGeom>
          <a:noFill/>
          <a:ln>
            <a:noFill/>
          </a:ln>
        </p:spPr>
        <p:txBody>
          <a:bodyPr spcFirstLastPara="1" wrap="square" lIns="71425" tIns="71425" rIns="71425" bIns="71425" anchor="b" anchorCtr="0">
            <a:noAutofit/>
          </a:bodyPr>
          <a:lstStyle/>
          <a:p>
            <a:pPr marL="38100" marR="38100" lvl="0" indent="12700" algn="ctr" rtl="0">
              <a:lnSpc>
                <a:spcPct val="80000"/>
              </a:lnSpc>
              <a:spcBef>
                <a:spcPts val="0"/>
              </a:spcBef>
              <a:spcAft>
                <a:spcPts val="0"/>
              </a:spcAft>
              <a:buClr>
                <a:srgbClr val="FFFFFF"/>
              </a:buClr>
              <a:buSzPts val="10000"/>
              <a:buFont typeface="Calibri"/>
              <a:buNone/>
            </a:pPr>
            <a:r>
              <a:rPr lang="es-CO" sz="10000" b="1" i="0" u="none" strike="noStrike" cap="none" dirty="0">
                <a:solidFill>
                  <a:srgbClr val="FFFFFF"/>
                </a:solidFill>
                <a:latin typeface="Calibri"/>
                <a:ea typeface="Calibri"/>
                <a:cs typeface="Calibri"/>
                <a:sym typeface="Calibri"/>
              </a:rPr>
              <a:t>Informe de Costos del Proyecto</a:t>
            </a:r>
            <a:endParaRPr dirty="0"/>
          </a:p>
        </p:txBody>
      </p:sp>
      <p:sp>
        <p:nvSpPr>
          <p:cNvPr id="93" name="Google Shape;93;p19"/>
          <p:cNvSpPr/>
          <p:nvPr/>
        </p:nvSpPr>
        <p:spPr>
          <a:xfrm>
            <a:off x="1692067" y="2170823"/>
            <a:ext cx="1033398" cy="98763"/>
          </a:xfrm>
          <a:prstGeom prst="rect">
            <a:avLst/>
          </a:prstGeom>
          <a:solidFill>
            <a:srgbClr val="FFFFFF"/>
          </a:solidFill>
          <a:ln>
            <a:noFill/>
          </a:ln>
        </p:spPr>
        <p:txBody>
          <a:bodyPr spcFirstLastPara="1" wrap="square" lIns="71425" tIns="71425" rIns="71425" bIns="71425" anchor="ctr" anchorCtr="0">
            <a:noAutofit/>
          </a:bodyPr>
          <a:lstStyle/>
          <a:p>
            <a:pPr marL="0" marR="0" lvl="0" indent="0" algn="ctr" rtl="0">
              <a:lnSpc>
                <a:spcPct val="100000"/>
              </a:lnSpc>
              <a:spcBef>
                <a:spcPts val="0"/>
              </a:spcBef>
              <a:spcAft>
                <a:spcPts val="0"/>
              </a:spcAft>
              <a:buClr>
                <a:srgbClr val="FFFFFF"/>
              </a:buClr>
              <a:buSzPts val="3600"/>
              <a:buFont typeface="Helvetica Neue"/>
              <a:buNone/>
            </a:pPr>
            <a:endParaRPr sz="3600" b="1" i="0" u="none" strike="noStrike" cap="none" dirty="0">
              <a:solidFill>
                <a:srgbClr val="FFFFFF"/>
              </a:solidFill>
              <a:latin typeface="Helvetica Neue"/>
              <a:ea typeface="Helvetica Neue"/>
              <a:cs typeface="Helvetica Neue"/>
              <a:sym typeface="Helvetica Neue"/>
            </a:endParaRPr>
          </a:p>
        </p:txBody>
      </p:sp>
      <p:pic>
        <p:nvPicPr>
          <p:cNvPr id="7" name="Imagen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133514" y="13493772"/>
            <a:ext cx="1294576" cy="1294576"/>
          </a:xfrm>
          <a:prstGeom prst="rect">
            <a:avLst/>
          </a:prstGeom>
        </p:spPr>
      </p:pic>
      <p:sp>
        <p:nvSpPr>
          <p:cNvPr id="6" name="Rectangle 1"/>
          <p:cNvSpPr/>
          <p:nvPr/>
        </p:nvSpPr>
        <p:spPr>
          <a:xfrm>
            <a:off x="1098925" y="4330120"/>
            <a:ext cx="11303094" cy="523220"/>
          </a:xfrm>
          <a:prstGeom prst="rect">
            <a:avLst/>
          </a:prstGeom>
          <a:noFill/>
        </p:spPr>
        <p:txBody>
          <a:bodyPr wrap="none">
            <a:spAutoFit/>
          </a:bodyPr>
          <a:lstStyle/>
          <a:p>
            <a:r>
              <a:rPr lang="es-ES" sz="2800" dirty="0">
                <a:solidFill>
                  <a:srgbClr val="808080"/>
                </a:solidFill>
                <a:latin typeface="Calibri" panose="020F0502020204030204" pitchFamily="34" charset="0"/>
                <a:ea typeface="Times New Roman" panose="02020603050405020304" pitchFamily="18" charset="0"/>
                <a:cs typeface="Times New Roman" panose="02020603050405020304" pitchFamily="18" charset="0"/>
              </a:rPr>
              <a:t>Cómo los costos están distribuidos entre las tareas en función de su estado. </a:t>
            </a:r>
            <a:endParaRPr lang="es-ES" sz="4400" dirty="0">
              <a:effectLst/>
              <a:latin typeface="Times New Roman" panose="02020603050405020304" pitchFamily="18" charset="0"/>
              <a:ea typeface="Times New Roman" panose="02020603050405020304" pitchFamily="18" charset="0"/>
            </a:endParaRPr>
          </a:p>
        </p:txBody>
      </p:sp>
      <p:sp>
        <p:nvSpPr>
          <p:cNvPr id="8" name="TextBox 9"/>
          <p:cNvSpPr txBox="1"/>
          <p:nvPr/>
        </p:nvSpPr>
        <p:spPr>
          <a:xfrm>
            <a:off x="901213" y="3881477"/>
            <a:ext cx="5549013" cy="579415"/>
          </a:xfrm>
          <a:prstGeom prst="rect">
            <a:avLst/>
          </a:prstGeom>
          <a:noFill/>
        </p:spPr>
        <p:style>
          <a:lnRef idx="0">
            <a:scrgbClr r="0" g="0" b="0"/>
          </a:lnRef>
          <a:fillRef idx="0">
            <a:scrgbClr r="0" g="0" b="0"/>
          </a:fillRef>
          <a:effectRef idx="0">
            <a:scrgbClr r="0" g="0" b="0"/>
          </a:effectRef>
          <a:fontRef idx="minor">
            <a:schemeClr val="dk1"/>
          </a:fontRef>
        </p:style>
        <p:txBody>
          <a:bodyPr wrap="square" rtlCol="0" anchor="t">
            <a:noAutofit/>
          </a:bodyPr>
          <a:lstStyle/>
          <a:p>
            <a:r>
              <a:rPr lang="en-US" sz="2800" cap="all" dirty="0">
                <a:solidFill>
                  <a:srgbClr val="5B9BD5"/>
                </a:solidFill>
                <a:ea typeface="Times New Roman" panose="02020603050405020304" pitchFamily="18" charset="0"/>
                <a:cs typeface="Times New Roman" panose="02020603050405020304" pitchFamily="18" charset="0"/>
              </a:rPr>
              <a:t>DISTRIBUCIÓN DE COSTOS</a:t>
            </a:r>
            <a:endParaRPr lang="es-ES" sz="4400" dirty="0">
              <a:effectLst/>
              <a:latin typeface="Times New Roman" panose="02020603050405020304" pitchFamily="18" charset="0"/>
              <a:ea typeface="Times New Roman" panose="02020603050405020304" pitchFamily="18" charset="0"/>
            </a:endParaRPr>
          </a:p>
        </p:txBody>
      </p:sp>
      <p:graphicFrame>
        <p:nvGraphicFramePr>
          <p:cNvPr id="10" name="Gráfico 9"/>
          <p:cNvGraphicFramePr/>
          <p:nvPr>
            <p:extLst>
              <p:ext uri="{D42A27DB-BD31-4B8C-83A1-F6EECF244321}">
                <p14:modId xmlns:p14="http://schemas.microsoft.com/office/powerpoint/2010/main" val="393936119"/>
              </p:ext>
            </p:extLst>
          </p:nvPr>
        </p:nvGraphicFramePr>
        <p:xfrm>
          <a:off x="4525687" y="5315274"/>
          <a:ext cx="14899135" cy="8178498"/>
        </p:xfrm>
        <a:graphic>
          <a:graphicData uri="http://schemas.openxmlformats.org/drawingml/2006/chart">
            <c:chart xmlns:c="http://schemas.openxmlformats.org/drawingml/2006/chart" xmlns:r="http://schemas.openxmlformats.org/officeDocument/2006/relationships" r:id="rId5"/>
          </a:graphicData>
        </a:graphic>
      </p:graphicFrame>
      <p:sp>
        <p:nvSpPr>
          <p:cNvPr id="9" name="CuadroTexto 8">
            <a:hlinkClick r:id="rId6"/>
          </p:cNvPr>
          <p:cNvSpPr txBox="1"/>
          <p:nvPr/>
        </p:nvSpPr>
        <p:spPr>
          <a:xfrm>
            <a:off x="901213" y="14613518"/>
            <a:ext cx="7731604" cy="646331"/>
          </a:xfrm>
          <a:prstGeom prst="rect">
            <a:avLst/>
          </a:prstGeom>
          <a:noFill/>
        </p:spPr>
        <p:txBody>
          <a:bodyPr wrap="none" rtlCol="0">
            <a:spAutoFit/>
          </a:bodyPr>
          <a:lstStyle/>
          <a:p>
            <a:r>
              <a:rPr lang="es-CO" sz="3600" dirty="0">
                <a:solidFill>
                  <a:srgbClr val="434343"/>
                </a:solidFill>
                <a:latin typeface="Calibri" panose="020F0502020204030204" pitchFamily="34" charset="0"/>
                <a:cs typeface="Calibri" panose="020F0502020204030204" pitchFamily="34" charset="0"/>
              </a:rPr>
              <a:t>Informe de Costos del Proyecto– </a:t>
            </a:r>
            <a:r>
              <a:rPr lang="es-CO" sz="3600" dirty="0" err="1">
                <a:solidFill>
                  <a:srgbClr val="434343"/>
                </a:solidFill>
                <a:latin typeface="Calibri" panose="020F0502020204030204" pitchFamily="34" charset="0"/>
                <a:cs typeface="Calibri" panose="020F0502020204030204" pitchFamily="34" charset="0"/>
              </a:rPr>
              <a:t>GitHub</a:t>
            </a:r>
            <a:endParaRPr lang="es-CO" sz="3600" dirty="0">
              <a:solidFill>
                <a:srgbClr val="434343"/>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10120117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1"/>
        <p:cNvGrpSpPr/>
        <p:nvPr/>
      </p:nvGrpSpPr>
      <p:grpSpPr>
        <a:xfrm>
          <a:off x="0" y="0"/>
          <a:ext cx="0" cy="0"/>
          <a:chOff x="0" y="0"/>
          <a:chExt cx="0" cy="0"/>
        </a:xfrm>
      </p:grpSpPr>
      <p:sp>
        <p:nvSpPr>
          <p:cNvPr id="92" name="Google Shape;92;p19"/>
          <p:cNvSpPr txBox="1"/>
          <p:nvPr/>
        </p:nvSpPr>
        <p:spPr>
          <a:xfrm>
            <a:off x="232440" y="-114513"/>
            <a:ext cx="19217096" cy="2290069"/>
          </a:xfrm>
          <a:prstGeom prst="rect">
            <a:avLst/>
          </a:prstGeom>
          <a:noFill/>
          <a:ln>
            <a:noFill/>
          </a:ln>
        </p:spPr>
        <p:txBody>
          <a:bodyPr spcFirstLastPara="1" wrap="square" lIns="71425" tIns="71425" rIns="71425" bIns="71425" anchor="b" anchorCtr="0">
            <a:noAutofit/>
          </a:bodyPr>
          <a:lstStyle/>
          <a:p>
            <a:pPr marL="38100" marR="38100" lvl="0" indent="12700" algn="ctr" rtl="0">
              <a:lnSpc>
                <a:spcPct val="80000"/>
              </a:lnSpc>
              <a:spcBef>
                <a:spcPts val="0"/>
              </a:spcBef>
              <a:spcAft>
                <a:spcPts val="0"/>
              </a:spcAft>
              <a:buClr>
                <a:srgbClr val="FFFFFF"/>
              </a:buClr>
              <a:buSzPts val="10000"/>
              <a:buFont typeface="Calibri"/>
              <a:buNone/>
            </a:pPr>
            <a:r>
              <a:rPr lang="es-CO" sz="10000" b="1" i="0" u="none" strike="noStrike" cap="none" dirty="0">
                <a:solidFill>
                  <a:srgbClr val="FFFFFF"/>
                </a:solidFill>
                <a:latin typeface="Calibri"/>
                <a:ea typeface="Calibri"/>
                <a:cs typeface="Calibri"/>
                <a:sym typeface="Calibri"/>
              </a:rPr>
              <a:t>Informe de Costos del Proyecto</a:t>
            </a:r>
            <a:endParaRPr dirty="0"/>
          </a:p>
        </p:txBody>
      </p:sp>
      <p:sp>
        <p:nvSpPr>
          <p:cNvPr id="93" name="Google Shape;93;p19"/>
          <p:cNvSpPr/>
          <p:nvPr/>
        </p:nvSpPr>
        <p:spPr>
          <a:xfrm>
            <a:off x="1692067" y="2170823"/>
            <a:ext cx="1033398" cy="98763"/>
          </a:xfrm>
          <a:prstGeom prst="rect">
            <a:avLst/>
          </a:prstGeom>
          <a:solidFill>
            <a:srgbClr val="FFFFFF"/>
          </a:solidFill>
          <a:ln>
            <a:noFill/>
          </a:ln>
        </p:spPr>
        <p:txBody>
          <a:bodyPr spcFirstLastPara="1" wrap="square" lIns="71425" tIns="71425" rIns="71425" bIns="71425" anchor="ctr" anchorCtr="0">
            <a:noAutofit/>
          </a:bodyPr>
          <a:lstStyle/>
          <a:p>
            <a:pPr marL="0" marR="0" lvl="0" indent="0" algn="ctr" rtl="0">
              <a:lnSpc>
                <a:spcPct val="100000"/>
              </a:lnSpc>
              <a:spcBef>
                <a:spcPts val="0"/>
              </a:spcBef>
              <a:spcAft>
                <a:spcPts val="0"/>
              </a:spcAft>
              <a:buClr>
                <a:srgbClr val="FFFFFF"/>
              </a:buClr>
              <a:buSzPts val="3600"/>
              <a:buFont typeface="Helvetica Neue"/>
              <a:buNone/>
            </a:pPr>
            <a:endParaRPr sz="3600" b="1" i="0" u="none" strike="noStrike" cap="none" dirty="0">
              <a:solidFill>
                <a:srgbClr val="FFFFFF"/>
              </a:solidFill>
              <a:latin typeface="Helvetica Neue"/>
              <a:ea typeface="Helvetica Neue"/>
              <a:cs typeface="Helvetica Neue"/>
              <a:sym typeface="Helvetica Neue"/>
            </a:endParaRPr>
          </a:p>
        </p:txBody>
      </p:sp>
      <p:pic>
        <p:nvPicPr>
          <p:cNvPr id="7" name="Imagen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133514" y="13493772"/>
            <a:ext cx="1294576" cy="1294576"/>
          </a:xfrm>
          <a:prstGeom prst="rect">
            <a:avLst/>
          </a:prstGeom>
        </p:spPr>
      </p:pic>
      <p:sp>
        <p:nvSpPr>
          <p:cNvPr id="10" name="Rectangle 1"/>
          <p:cNvSpPr/>
          <p:nvPr/>
        </p:nvSpPr>
        <p:spPr>
          <a:xfrm>
            <a:off x="1889779" y="4799227"/>
            <a:ext cx="7175362" cy="523220"/>
          </a:xfrm>
          <a:prstGeom prst="rect">
            <a:avLst/>
          </a:prstGeom>
          <a:noFill/>
        </p:spPr>
        <p:txBody>
          <a:bodyPr wrap="none">
            <a:spAutoFit/>
          </a:bodyPr>
          <a:lstStyle/>
          <a:p>
            <a:r>
              <a:rPr lang="es-ES" sz="2800" dirty="0">
                <a:solidFill>
                  <a:srgbClr val="808080"/>
                </a:solidFill>
                <a:latin typeface="Calibri" panose="020F0502020204030204" pitchFamily="34" charset="0"/>
                <a:ea typeface="Times New Roman" panose="02020603050405020304" pitchFamily="18" charset="0"/>
                <a:cs typeface="Times New Roman" panose="02020603050405020304" pitchFamily="18" charset="0"/>
              </a:rPr>
              <a:t>Resta trabajo para todos los recursos de trabajo</a:t>
            </a:r>
            <a:endParaRPr lang="es-ES" sz="4400" dirty="0">
              <a:effectLst/>
              <a:latin typeface="Times New Roman" panose="02020603050405020304" pitchFamily="18" charset="0"/>
              <a:ea typeface="Times New Roman" panose="02020603050405020304" pitchFamily="18" charset="0"/>
            </a:endParaRPr>
          </a:p>
        </p:txBody>
      </p:sp>
      <p:sp>
        <p:nvSpPr>
          <p:cNvPr id="11" name="TextBox 9"/>
          <p:cNvSpPr txBox="1"/>
          <p:nvPr/>
        </p:nvSpPr>
        <p:spPr>
          <a:xfrm>
            <a:off x="1692067" y="4350584"/>
            <a:ext cx="5549013" cy="579415"/>
          </a:xfrm>
          <a:prstGeom prst="rect">
            <a:avLst/>
          </a:prstGeom>
          <a:noFill/>
        </p:spPr>
        <p:style>
          <a:lnRef idx="0">
            <a:scrgbClr r="0" g="0" b="0"/>
          </a:lnRef>
          <a:fillRef idx="0">
            <a:scrgbClr r="0" g="0" b="0"/>
          </a:fillRef>
          <a:effectRef idx="0">
            <a:scrgbClr r="0" g="0" b="0"/>
          </a:effectRef>
          <a:fontRef idx="minor">
            <a:schemeClr val="dk1"/>
          </a:fontRef>
        </p:style>
        <p:txBody>
          <a:bodyPr wrap="square" rtlCol="0" anchor="t">
            <a:noAutofit/>
          </a:bodyPr>
          <a:lstStyle/>
          <a:p>
            <a:r>
              <a:rPr lang="en-US" sz="2800" cap="all" dirty="0">
                <a:solidFill>
                  <a:srgbClr val="5B9BD5"/>
                </a:solidFill>
                <a:ea typeface="Times New Roman" panose="02020603050405020304" pitchFamily="18" charset="0"/>
                <a:cs typeface="Times New Roman" panose="02020603050405020304" pitchFamily="18" charset="0"/>
              </a:rPr>
              <a:t>ESTADO DE LOS RECURSOS</a:t>
            </a:r>
            <a:endParaRPr lang="es-ES" sz="4400" dirty="0">
              <a:effectLst/>
              <a:latin typeface="Times New Roman" panose="02020603050405020304" pitchFamily="18" charset="0"/>
              <a:ea typeface="Times New Roman" panose="02020603050405020304" pitchFamily="18" charset="0"/>
            </a:endParaRPr>
          </a:p>
        </p:txBody>
      </p:sp>
      <p:pic>
        <p:nvPicPr>
          <p:cNvPr id="13" name="table"/>
          <p:cNvPicPr/>
          <p:nvPr/>
        </p:nvPicPr>
        <p:blipFill>
          <a:blip r:embed="rId5"/>
          <a:stretch>
            <a:fillRect/>
          </a:stretch>
        </p:blipFill>
        <p:spPr>
          <a:xfrm>
            <a:off x="1692066" y="7105027"/>
            <a:ext cx="20736024" cy="3052861"/>
          </a:xfrm>
          <a:prstGeom prst="rect">
            <a:avLst/>
          </a:prstGeom>
        </p:spPr>
      </p:pic>
      <p:sp>
        <p:nvSpPr>
          <p:cNvPr id="12" name="CuadroTexto 11">
            <a:hlinkClick r:id="rId6"/>
          </p:cNvPr>
          <p:cNvSpPr txBox="1"/>
          <p:nvPr/>
        </p:nvSpPr>
        <p:spPr>
          <a:xfrm>
            <a:off x="901213" y="14613518"/>
            <a:ext cx="7731604" cy="646331"/>
          </a:xfrm>
          <a:prstGeom prst="rect">
            <a:avLst/>
          </a:prstGeom>
          <a:noFill/>
        </p:spPr>
        <p:txBody>
          <a:bodyPr wrap="none" rtlCol="0">
            <a:spAutoFit/>
          </a:bodyPr>
          <a:lstStyle/>
          <a:p>
            <a:r>
              <a:rPr lang="es-CO" sz="3600" dirty="0">
                <a:solidFill>
                  <a:srgbClr val="434343"/>
                </a:solidFill>
                <a:latin typeface="Calibri" panose="020F0502020204030204" pitchFamily="34" charset="0"/>
                <a:cs typeface="Calibri" panose="020F0502020204030204" pitchFamily="34" charset="0"/>
              </a:rPr>
              <a:t>Informe de Costos del Proyecto– </a:t>
            </a:r>
            <a:r>
              <a:rPr lang="es-CO" sz="3600" dirty="0" err="1">
                <a:solidFill>
                  <a:srgbClr val="434343"/>
                </a:solidFill>
                <a:latin typeface="Calibri" panose="020F0502020204030204" pitchFamily="34" charset="0"/>
                <a:cs typeface="Calibri" panose="020F0502020204030204" pitchFamily="34" charset="0"/>
              </a:rPr>
              <a:t>GitHub</a:t>
            </a:r>
            <a:endParaRPr lang="es-CO" sz="3600" dirty="0">
              <a:solidFill>
                <a:srgbClr val="434343"/>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9959490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1"/>
        <p:cNvGrpSpPr/>
        <p:nvPr/>
      </p:nvGrpSpPr>
      <p:grpSpPr>
        <a:xfrm>
          <a:off x="0" y="0"/>
          <a:ext cx="0" cy="0"/>
          <a:chOff x="0" y="0"/>
          <a:chExt cx="0" cy="0"/>
        </a:xfrm>
      </p:grpSpPr>
      <p:sp>
        <p:nvSpPr>
          <p:cNvPr id="92" name="Google Shape;92;p19"/>
          <p:cNvSpPr txBox="1"/>
          <p:nvPr/>
        </p:nvSpPr>
        <p:spPr>
          <a:xfrm>
            <a:off x="232440" y="-114513"/>
            <a:ext cx="12989289" cy="2290069"/>
          </a:xfrm>
          <a:prstGeom prst="rect">
            <a:avLst/>
          </a:prstGeom>
          <a:noFill/>
          <a:ln>
            <a:noFill/>
          </a:ln>
        </p:spPr>
        <p:txBody>
          <a:bodyPr spcFirstLastPara="1" wrap="square" lIns="71425" tIns="71425" rIns="71425" bIns="71425" anchor="b" anchorCtr="0">
            <a:noAutofit/>
          </a:bodyPr>
          <a:lstStyle/>
          <a:p>
            <a:pPr marL="38100" marR="38100" lvl="0" indent="12700" algn="ctr" rtl="0">
              <a:lnSpc>
                <a:spcPct val="80000"/>
              </a:lnSpc>
              <a:spcBef>
                <a:spcPts val="0"/>
              </a:spcBef>
              <a:spcAft>
                <a:spcPts val="0"/>
              </a:spcAft>
              <a:buClr>
                <a:srgbClr val="FFFFFF"/>
              </a:buClr>
              <a:buSzPts val="10000"/>
              <a:buFont typeface="Calibri"/>
              <a:buNone/>
            </a:pPr>
            <a:r>
              <a:rPr lang="es-MX" sz="10000" b="1" dirty="0">
                <a:solidFill>
                  <a:srgbClr val="FFFFFF"/>
                </a:solidFill>
                <a:latin typeface="Calibri"/>
                <a:cs typeface="Calibri"/>
                <a:sym typeface="Calibri"/>
              </a:rPr>
              <a:t>Tabla de contenido</a:t>
            </a:r>
            <a:endParaRPr dirty="0"/>
          </a:p>
        </p:txBody>
      </p:sp>
      <p:sp>
        <p:nvSpPr>
          <p:cNvPr id="93" name="Google Shape;93;p19"/>
          <p:cNvSpPr/>
          <p:nvPr/>
        </p:nvSpPr>
        <p:spPr>
          <a:xfrm>
            <a:off x="1692067" y="2170823"/>
            <a:ext cx="1033398" cy="98763"/>
          </a:xfrm>
          <a:prstGeom prst="rect">
            <a:avLst/>
          </a:prstGeom>
          <a:solidFill>
            <a:srgbClr val="FFFFFF"/>
          </a:solidFill>
          <a:ln>
            <a:noFill/>
          </a:ln>
        </p:spPr>
        <p:txBody>
          <a:bodyPr spcFirstLastPara="1" wrap="square" lIns="71425" tIns="71425" rIns="71425" bIns="71425" anchor="ctr" anchorCtr="0">
            <a:noAutofit/>
          </a:bodyPr>
          <a:lstStyle/>
          <a:p>
            <a:pPr marL="0" marR="0" lvl="0" indent="0" algn="ctr" rtl="0">
              <a:lnSpc>
                <a:spcPct val="100000"/>
              </a:lnSpc>
              <a:spcBef>
                <a:spcPts val="0"/>
              </a:spcBef>
              <a:spcAft>
                <a:spcPts val="0"/>
              </a:spcAft>
              <a:buClr>
                <a:srgbClr val="FFFFFF"/>
              </a:buClr>
              <a:buSzPts val="3600"/>
              <a:buFont typeface="Helvetica Neue"/>
              <a:buNone/>
            </a:pPr>
            <a:endParaRPr sz="3600" b="1" i="0" u="none" strike="noStrike" cap="none" dirty="0">
              <a:solidFill>
                <a:srgbClr val="FFFFFF"/>
              </a:solidFill>
              <a:latin typeface="Helvetica Neue"/>
              <a:ea typeface="Helvetica Neue"/>
              <a:cs typeface="Helvetica Neue"/>
              <a:sym typeface="Helvetica Neue"/>
            </a:endParaRPr>
          </a:p>
        </p:txBody>
      </p:sp>
      <p:pic>
        <p:nvPicPr>
          <p:cNvPr id="7" name="Imagen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133514" y="13493772"/>
            <a:ext cx="1294576" cy="1294576"/>
          </a:xfrm>
          <a:prstGeom prst="rect">
            <a:avLst/>
          </a:prstGeom>
        </p:spPr>
      </p:pic>
      <p:sp>
        <p:nvSpPr>
          <p:cNvPr id="4" name="CuadroTexto 3">
            <a:extLst>
              <a:ext uri="{FF2B5EF4-FFF2-40B4-BE49-F238E27FC236}">
                <a16:creationId xmlns:a16="http://schemas.microsoft.com/office/drawing/2014/main" id="{9EFBAF6C-BD8C-4867-9A9C-6037C52D507F}"/>
              </a:ext>
            </a:extLst>
          </p:cNvPr>
          <p:cNvSpPr txBox="1"/>
          <p:nvPr/>
        </p:nvSpPr>
        <p:spPr>
          <a:xfrm>
            <a:off x="1848678" y="4651513"/>
            <a:ext cx="7653131" cy="9571851"/>
          </a:xfrm>
          <a:prstGeom prst="rect">
            <a:avLst/>
          </a:prstGeom>
          <a:noFill/>
        </p:spPr>
        <p:txBody>
          <a:bodyPr wrap="square" rtlCol="0">
            <a:spAutoFit/>
          </a:bodyPr>
          <a:lstStyle/>
          <a:p>
            <a:r>
              <a:rPr lang="es-CO" sz="4400" dirty="0"/>
              <a:t>Tercer Trimestre</a:t>
            </a:r>
          </a:p>
          <a:p>
            <a:endParaRPr lang="es-CO" sz="4400" dirty="0"/>
          </a:p>
          <a:p>
            <a:pPr marL="571500" indent="-571500">
              <a:buFont typeface="Arial" panose="020B0604020202020204" pitchFamily="34" charset="0"/>
              <a:buChar char="•"/>
            </a:pPr>
            <a:r>
              <a:rPr lang="es-CO" sz="4400" dirty="0">
                <a:hlinkClick r:id="rId5" action="ppaction://hlinksldjump"/>
              </a:rPr>
              <a:t>Diagrama de clases</a:t>
            </a:r>
            <a:endParaRPr lang="es-CO" sz="4400" dirty="0"/>
          </a:p>
          <a:p>
            <a:pPr marL="571500" indent="-571500">
              <a:buFont typeface="Arial" panose="020B0604020202020204" pitchFamily="34" charset="0"/>
              <a:buChar char="•"/>
            </a:pPr>
            <a:r>
              <a:rPr lang="es-CO" sz="4400" dirty="0">
                <a:hlinkClick r:id="rId6" action="ppaction://hlinksldjump"/>
              </a:rPr>
              <a:t>Prototipo y Mockups</a:t>
            </a:r>
            <a:endParaRPr lang="es-CO" sz="4400" dirty="0"/>
          </a:p>
          <a:p>
            <a:pPr marL="571500" indent="-571500">
              <a:buFont typeface="Arial" panose="020B0604020202020204" pitchFamily="34" charset="0"/>
              <a:buChar char="•"/>
            </a:pPr>
            <a:r>
              <a:rPr lang="es-CO" sz="4400" dirty="0">
                <a:hlinkClick r:id="rId7" action="ppaction://hlinksldjump"/>
              </a:rPr>
              <a:t>Modelo Relacional</a:t>
            </a:r>
            <a:endParaRPr lang="es-CO" sz="4400" dirty="0"/>
          </a:p>
          <a:p>
            <a:pPr marL="571500" indent="-571500">
              <a:buFont typeface="Arial" panose="020B0604020202020204" pitchFamily="34" charset="0"/>
              <a:buChar char="•"/>
            </a:pPr>
            <a:r>
              <a:rPr lang="es-CO" sz="4400" dirty="0">
                <a:hlinkClick r:id="rId8" action="ppaction://hlinksldjump"/>
              </a:rPr>
              <a:t>Diagrama de Distribución</a:t>
            </a:r>
            <a:endParaRPr lang="es-CO" sz="4400" dirty="0"/>
          </a:p>
          <a:p>
            <a:endParaRPr lang="es-CO" sz="4400" dirty="0"/>
          </a:p>
          <a:p>
            <a:r>
              <a:rPr lang="es-CO" sz="4400" dirty="0"/>
              <a:t>Cuarto trimestre</a:t>
            </a:r>
          </a:p>
          <a:p>
            <a:endParaRPr lang="es-CO" sz="4400" dirty="0"/>
          </a:p>
          <a:p>
            <a:pPr marL="571500" indent="-571500">
              <a:buFont typeface="Arial" panose="020B0604020202020204" pitchFamily="34" charset="0"/>
              <a:buChar char="•"/>
            </a:pPr>
            <a:r>
              <a:rPr lang="es-CO" sz="4400" dirty="0">
                <a:hlinkClick r:id="rId9" action="ppaction://hlinksldjump"/>
              </a:rPr>
              <a:t>Control de versiones</a:t>
            </a:r>
            <a:endParaRPr lang="es-CO" sz="4400" dirty="0"/>
          </a:p>
          <a:p>
            <a:pPr marL="571500" indent="-571500">
              <a:buFont typeface="Arial" panose="020B0604020202020204" pitchFamily="34" charset="0"/>
              <a:buChar char="•"/>
            </a:pPr>
            <a:r>
              <a:rPr lang="es-CO" sz="4400" dirty="0">
                <a:hlinkClick r:id="rId10" action="ppaction://hlinksldjump"/>
              </a:rPr>
              <a:t>Diagrama de Gantt</a:t>
            </a:r>
            <a:endParaRPr lang="es-CO" sz="4400" dirty="0"/>
          </a:p>
          <a:p>
            <a:pPr marL="571500" indent="-571500">
              <a:buFont typeface="Arial" panose="020B0604020202020204" pitchFamily="34" charset="0"/>
              <a:buChar char="•"/>
            </a:pPr>
            <a:r>
              <a:rPr lang="es-CO" sz="4400" dirty="0">
                <a:hlinkClick r:id="rId11" action="ppaction://hlinksldjump"/>
              </a:rPr>
              <a:t>Informes</a:t>
            </a:r>
            <a:endParaRPr lang="es-CO" sz="4400" dirty="0"/>
          </a:p>
          <a:p>
            <a:pPr marL="571500" indent="-571500">
              <a:buFont typeface="Arial" panose="020B0604020202020204" pitchFamily="34" charset="0"/>
              <a:buChar char="•"/>
            </a:pPr>
            <a:r>
              <a:rPr lang="es-CO" sz="4400" dirty="0">
                <a:hlinkClick r:id="rId12" action="ppaction://hlinksldjump"/>
              </a:rPr>
              <a:t>Diccionario de Datos </a:t>
            </a:r>
            <a:endParaRPr lang="es-CO" sz="4400" dirty="0"/>
          </a:p>
          <a:p>
            <a:pPr marL="571500" indent="-571500">
              <a:buFont typeface="Arial" panose="020B0604020202020204" pitchFamily="34" charset="0"/>
              <a:buChar char="•"/>
            </a:pPr>
            <a:r>
              <a:rPr lang="es-CO" sz="4400" dirty="0">
                <a:solidFill>
                  <a:srgbClr val="FF0000"/>
                </a:solidFill>
                <a:hlinkClick r:id="rId12" action="ppaction://hlinksldjump"/>
              </a:rPr>
              <a:t>Base de Datos </a:t>
            </a:r>
            <a:endParaRPr lang="es-CO" sz="4400" dirty="0">
              <a:solidFill>
                <a:srgbClr val="FF0000"/>
              </a:solidFill>
            </a:endParaRPr>
          </a:p>
        </p:txBody>
      </p:sp>
      <p:sp>
        <p:nvSpPr>
          <p:cNvPr id="6" name="CuadroTexto 5">
            <a:extLst>
              <a:ext uri="{FF2B5EF4-FFF2-40B4-BE49-F238E27FC236}">
                <a16:creationId xmlns:a16="http://schemas.microsoft.com/office/drawing/2014/main" id="{C9BCF504-202B-465E-AD40-0D3557CB547A}"/>
              </a:ext>
            </a:extLst>
          </p:cNvPr>
          <p:cNvSpPr txBox="1"/>
          <p:nvPr/>
        </p:nvSpPr>
        <p:spPr>
          <a:xfrm>
            <a:off x="13221729" y="4730398"/>
            <a:ext cx="8527928" cy="6186309"/>
          </a:xfrm>
          <a:prstGeom prst="rect">
            <a:avLst/>
          </a:prstGeom>
          <a:noFill/>
        </p:spPr>
        <p:txBody>
          <a:bodyPr wrap="square" rtlCol="0">
            <a:spAutoFit/>
          </a:bodyPr>
          <a:lstStyle/>
          <a:p>
            <a:r>
              <a:rPr lang="es-CO" sz="4400" dirty="0"/>
              <a:t>Primer Trimestre (Ajustes)</a:t>
            </a:r>
          </a:p>
          <a:p>
            <a:endParaRPr lang="es-CO" sz="4400" dirty="0"/>
          </a:p>
          <a:p>
            <a:pPr marL="571500" indent="-571500">
              <a:buFont typeface="Arial" panose="020B0604020202020204" pitchFamily="34" charset="0"/>
              <a:buChar char="•"/>
            </a:pPr>
            <a:r>
              <a:rPr lang="es-CO" sz="4400" dirty="0">
                <a:hlinkClick r:id="rId13" action="ppaction://hlinksldjump"/>
              </a:rPr>
              <a:t>Ficha Técnica</a:t>
            </a:r>
            <a:endParaRPr lang="es-CO" sz="4400" dirty="0">
              <a:hlinkClick r:id="rId14" action="ppaction://hlinksldjump"/>
            </a:endParaRPr>
          </a:p>
          <a:p>
            <a:pPr marL="571500" indent="-571500">
              <a:buFont typeface="Arial" panose="020B0604020202020204" pitchFamily="34" charset="0"/>
              <a:buChar char="•"/>
            </a:pPr>
            <a:r>
              <a:rPr lang="es-CO" sz="4400" dirty="0">
                <a:hlinkClick r:id="rId14" action="ppaction://hlinksldjump"/>
              </a:rPr>
              <a:t>Levantamiento de Información</a:t>
            </a:r>
            <a:endParaRPr lang="es-CO" sz="4400" dirty="0"/>
          </a:p>
          <a:p>
            <a:pPr marL="571500" indent="-571500">
              <a:buFont typeface="Arial" panose="020B0604020202020204" pitchFamily="34" charset="0"/>
              <a:buChar char="•"/>
            </a:pPr>
            <a:r>
              <a:rPr lang="es-CO" sz="4400" dirty="0">
                <a:hlinkClick r:id="rId15" action="ppaction://hlinksldjump"/>
              </a:rPr>
              <a:t>BPMN</a:t>
            </a:r>
            <a:endParaRPr lang="es-CO" sz="4400" dirty="0"/>
          </a:p>
          <a:p>
            <a:pPr marL="571500" indent="-571500">
              <a:buFont typeface="Arial" panose="020B0604020202020204" pitchFamily="34" charset="0"/>
              <a:buChar char="•"/>
            </a:pPr>
            <a:r>
              <a:rPr lang="es-CO" sz="4400" dirty="0">
                <a:hlinkClick r:id="rId16" action="ppaction://hlinksldjump"/>
              </a:rPr>
              <a:t>Requerimientos Funcionales</a:t>
            </a:r>
            <a:endParaRPr lang="es-CO" sz="4400" dirty="0"/>
          </a:p>
          <a:p>
            <a:pPr marL="571500" indent="-571500">
              <a:buFont typeface="Arial" panose="020B0604020202020204" pitchFamily="34" charset="0"/>
              <a:buChar char="•"/>
            </a:pPr>
            <a:r>
              <a:rPr lang="es-CO" sz="4400" dirty="0">
                <a:hlinkClick r:id="rId17" action="ppaction://hlinksldjump"/>
              </a:rPr>
              <a:t>Requerimientos No Funcionales</a:t>
            </a:r>
            <a:endParaRPr lang="es-CO" sz="4400" dirty="0"/>
          </a:p>
          <a:p>
            <a:pPr marL="571500" indent="-571500">
              <a:buFont typeface="Arial" panose="020B0604020202020204" pitchFamily="34" charset="0"/>
              <a:buChar char="•"/>
            </a:pPr>
            <a:r>
              <a:rPr lang="es-CO" sz="4400" dirty="0">
                <a:hlinkClick r:id="rId18" action="ppaction://hlinksldjump"/>
              </a:rPr>
              <a:t>Historias de Usuario</a:t>
            </a:r>
            <a:endParaRPr lang="es-CO" sz="4400" dirty="0"/>
          </a:p>
        </p:txBody>
      </p:sp>
    </p:spTree>
    <p:extLst>
      <p:ext uri="{BB962C8B-B14F-4D97-AF65-F5344CB8AC3E}">
        <p14:creationId xmlns:p14="http://schemas.microsoft.com/office/powerpoint/2010/main" val="426971895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1"/>
        <p:cNvGrpSpPr/>
        <p:nvPr/>
      </p:nvGrpSpPr>
      <p:grpSpPr>
        <a:xfrm>
          <a:off x="0" y="0"/>
          <a:ext cx="0" cy="0"/>
          <a:chOff x="0" y="0"/>
          <a:chExt cx="0" cy="0"/>
        </a:xfrm>
      </p:grpSpPr>
      <p:sp>
        <p:nvSpPr>
          <p:cNvPr id="92" name="Google Shape;92;p19"/>
          <p:cNvSpPr txBox="1"/>
          <p:nvPr/>
        </p:nvSpPr>
        <p:spPr>
          <a:xfrm>
            <a:off x="-3087231" y="-130335"/>
            <a:ext cx="20225699" cy="2290069"/>
          </a:xfrm>
          <a:prstGeom prst="rect">
            <a:avLst/>
          </a:prstGeom>
          <a:noFill/>
          <a:ln>
            <a:noFill/>
          </a:ln>
        </p:spPr>
        <p:txBody>
          <a:bodyPr spcFirstLastPara="1" wrap="square" lIns="71425" tIns="71425" rIns="71425" bIns="71425" anchor="b" anchorCtr="0">
            <a:noAutofit/>
          </a:bodyPr>
          <a:lstStyle/>
          <a:p>
            <a:pPr marL="38100" marR="38100" lvl="0" indent="12700" algn="ctr" rtl="0">
              <a:lnSpc>
                <a:spcPct val="80000"/>
              </a:lnSpc>
              <a:spcBef>
                <a:spcPts val="0"/>
              </a:spcBef>
              <a:spcAft>
                <a:spcPts val="0"/>
              </a:spcAft>
              <a:buClr>
                <a:srgbClr val="FFFFFF"/>
              </a:buClr>
              <a:buSzPts val="10000"/>
              <a:buFont typeface="Calibri"/>
              <a:buNone/>
            </a:pPr>
            <a:r>
              <a:rPr lang="es-CO" sz="10000" b="1" i="0" u="none" strike="noStrike" cap="none" dirty="0">
                <a:solidFill>
                  <a:srgbClr val="FFFFFF"/>
                </a:solidFill>
                <a:latin typeface="Calibri"/>
                <a:ea typeface="Calibri"/>
                <a:cs typeface="Calibri"/>
                <a:sym typeface="Calibri"/>
              </a:rPr>
              <a:t>Diccionario de Datos</a:t>
            </a:r>
            <a:endParaRPr dirty="0"/>
          </a:p>
        </p:txBody>
      </p:sp>
      <p:sp>
        <p:nvSpPr>
          <p:cNvPr id="93" name="Google Shape;93;p19"/>
          <p:cNvSpPr/>
          <p:nvPr/>
        </p:nvSpPr>
        <p:spPr>
          <a:xfrm>
            <a:off x="1692067" y="2170823"/>
            <a:ext cx="1033398" cy="98763"/>
          </a:xfrm>
          <a:prstGeom prst="rect">
            <a:avLst/>
          </a:prstGeom>
          <a:solidFill>
            <a:srgbClr val="FFFFFF"/>
          </a:solidFill>
          <a:ln>
            <a:noFill/>
          </a:ln>
        </p:spPr>
        <p:txBody>
          <a:bodyPr spcFirstLastPara="1" wrap="square" lIns="71425" tIns="71425" rIns="71425" bIns="71425" anchor="ctr" anchorCtr="0">
            <a:noAutofit/>
          </a:bodyPr>
          <a:lstStyle/>
          <a:p>
            <a:pPr marL="0" marR="0" lvl="0" indent="0" algn="ctr" rtl="0">
              <a:lnSpc>
                <a:spcPct val="100000"/>
              </a:lnSpc>
              <a:spcBef>
                <a:spcPts val="0"/>
              </a:spcBef>
              <a:spcAft>
                <a:spcPts val="0"/>
              </a:spcAft>
              <a:buClr>
                <a:srgbClr val="FFFFFF"/>
              </a:buClr>
              <a:buSzPts val="3600"/>
              <a:buFont typeface="Helvetica Neue"/>
              <a:buNone/>
            </a:pPr>
            <a:endParaRPr sz="3600" b="1" i="0" u="none" strike="noStrike" cap="none" dirty="0">
              <a:solidFill>
                <a:srgbClr val="FFFFFF"/>
              </a:solidFill>
              <a:latin typeface="Helvetica Neue"/>
              <a:ea typeface="Helvetica Neue"/>
              <a:cs typeface="Helvetica Neue"/>
              <a:sym typeface="Helvetica Neue"/>
            </a:endParaRPr>
          </a:p>
        </p:txBody>
      </p:sp>
      <p:pic>
        <p:nvPicPr>
          <p:cNvPr id="7" name="Imagen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133514" y="13493772"/>
            <a:ext cx="1294576" cy="1294576"/>
          </a:xfrm>
          <a:prstGeom prst="rect">
            <a:avLst/>
          </a:prstGeom>
        </p:spPr>
      </p:pic>
      <p:pic>
        <p:nvPicPr>
          <p:cNvPr id="3" name="Imagen 2">
            <a:extLst>
              <a:ext uri="{FF2B5EF4-FFF2-40B4-BE49-F238E27FC236}">
                <a16:creationId xmlns:a16="http://schemas.microsoft.com/office/drawing/2014/main" id="{13FA5204-E4CE-4FCE-AD38-563C1975246C}"/>
              </a:ext>
            </a:extLst>
          </p:cNvPr>
          <p:cNvPicPr>
            <a:picLocks noChangeAspect="1"/>
          </p:cNvPicPr>
          <p:nvPr/>
        </p:nvPicPr>
        <p:blipFill>
          <a:blip r:embed="rId5"/>
          <a:stretch>
            <a:fillRect/>
          </a:stretch>
        </p:blipFill>
        <p:spPr>
          <a:xfrm>
            <a:off x="1357071" y="4224151"/>
            <a:ext cx="18290553" cy="9916909"/>
          </a:xfrm>
          <a:prstGeom prst="rect">
            <a:avLst/>
          </a:prstGeom>
        </p:spPr>
      </p:pic>
      <p:sp>
        <p:nvSpPr>
          <p:cNvPr id="6" name="CuadroTexto 5">
            <a:hlinkClick r:id="rId6"/>
            <a:extLst>
              <a:ext uri="{FF2B5EF4-FFF2-40B4-BE49-F238E27FC236}">
                <a16:creationId xmlns:a16="http://schemas.microsoft.com/office/drawing/2014/main" id="{58C860A7-25B4-49C0-8413-6854EF4A3740}"/>
              </a:ext>
            </a:extLst>
          </p:cNvPr>
          <p:cNvSpPr txBox="1"/>
          <p:nvPr/>
        </p:nvSpPr>
        <p:spPr>
          <a:xfrm>
            <a:off x="901213" y="14613518"/>
            <a:ext cx="5723042" cy="646331"/>
          </a:xfrm>
          <a:prstGeom prst="rect">
            <a:avLst/>
          </a:prstGeom>
          <a:noFill/>
        </p:spPr>
        <p:txBody>
          <a:bodyPr wrap="none" rtlCol="0">
            <a:spAutoFit/>
          </a:bodyPr>
          <a:lstStyle/>
          <a:p>
            <a:r>
              <a:rPr lang="es-CO" sz="3600" dirty="0">
                <a:solidFill>
                  <a:srgbClr val="434343"/>
                </a:solidFill>
                <a:latin typeface="Calibri" panose="020F0502020204030204" pitchFamily="34" charset="0"/>
                <a:cs typeface="Calibri" panose="020F0502020204030204" pitchFamily="34" charset="0"/>
              </a:rPr>
              <a:t>Diccionario de Datos - GitHub</a:t>
            </a:r>
          </a:p>
        </p:txBody>
      </p:sp>
    </p:spTree>
    <p:extLst>
      <p:ext uri="{BB962C8B-B14F-4D97-AF65-F5344CB8AC3E}">
        <p14:creationId xmlns:p14="http://schemas.microsoft.com/office/powerpoint/2010/main" val="107032313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1"/>
        <p:cNvGrpSpPr/>
        <p:nvPr/>
      </p:nvGrpSpPr>
      <p:grpSpPr>
        <a:xfrm>
          <a:off x="0" y="0"/>
          <a:ext cx="0" cy="0"/>
          <a:chOff x="0" y="0"/>
          <a:chExt cx="0" cy="0"/>
        </a:xfrm>
      </p:grpSpPr>
      <p:sp>
        <p:nvSpPr>
          <p:cNvPr id="92" name="Google Shape;92;p19"/>
          <p:cNvSpPr txBox="1"/>
          <p:nvPr/>
        </p:nvSpPr>
        <p:spPr>
          <a:xfrm>
            <a:off x="-3087230" y="-130335"/>
            <a:ext cx="16783352" cy="2290069"/>
          </a:xfrm>
          <a:prstGeom prst="rect">
            <a:avLst/>
          </a:prstGeom>
          <a:noFill/>
          <a:ln>
            <a:noFill/>
          </a:ln>
        </p:spPr>
        <p:txBody>
          <a:bodyPr spcFirstLastPara="1" wrap="square" lIns="71425" tIns="71425" rIns="71425" bIns="71425" anchor="b" anchorCtr="0">
            <a:noAutofit/>
          </a:bodyPr>
          <a:lstStyle/>
          <a:p>
            <a:pPr marL="38100" marR="38100" lvl="0" indent="12700" algn="ctr" rtl="0">
              <a:lnSpc>
                <a:spcPct val="80000"/>
              </a:lnSpc>
              <a:spcBef>
                <a:spcPts val="0"/>
              </a:spcBef>
              <a:spcAft>
                <a:spcPts val="0"/>
              </a:spcAft>
              <a:buClr>
                <a:srgbClr val="FFFFFF"/>
              </a:buClr>
              <a:buSzPts val="10000"/>
              <a:buFont typeface="Calibri"/>
              <a:buNone/>
            </a:pPr>
            <a:r>
              <a:rPr lang="es-CO" sz="10000" b="1" i="0" u="none" strike="noStrike" cap="none" dirty="0">
                <a:solidFill>
                  <a:srgbClr val="FFFFFF"/>
                </a:solidFill>
                <a:latin typeface="Calibri"/>
                <a:ea typeface="Calibri"/>
                <a:cs typeface="Calibri"/>
                <a:sym typeface="Calibri"/>
              </a:rPr>
              <a:t>Base de Datos</a:t>
            </a:r>
            <a:endParaRPr dirty="0"/>
          </a:p>
        </p:txBody>
      </p:sp>
      <p:sp>
        <p:nvSpPr>
          <p:cNvPr id="93" name="Google Shape;93;p19"/>
          <p:cNvSpPr/>
          <p:nvPr/>
        </p:nvSpPr>
        <p:spPr>
          <a:xfrm>
            <a:off x="1692067" y="2170823"/>
            <a:ext cx="1033398" cy="98763"/>
          </a:xfrm>
          <a:prstGeom prst="rect">
            <a:avLst/>
          </a:prstGeom>
          <a:solidFill>
            <a:srgbClr val="FFFFFF"/>
          </a:solidFill>
          <a:ln>
            <a:noFill/>
          </a:ln>
        </p:spPr>
        <p:txBody>
          <a:bodyPr spcFirstLastPara="1" wrap="square" lIns="71425" tIns="71425" rIns="71425" bIns="71425" anchor="ctr" anchorCtr="0">
            <a:noAutofit/>
          </a:bodyPr>
          <a:lstStyle/>
          <a:p>
            <a:pPr marL="0" marR="0" lvl="0" indent="0" algn="ctr" rtl="0">
              <a:lnSpc>
                <a:spcPct val="100000"/>
              </a:lnSpc>
              <a:spcBef>
                <a:spcPts val="0"/>
              </a:spcBef>
              <a:spcAft>
                <a:spcPts val="0"/>
              </a:spcAft>
              <a:buClr>
                <a:srgbClr val="FFFFFF"/>
              </a:buClr>
              <a:buSzPts val="3600"/>
              <a:buFont typeface="Helvetica Neue"/>
              <a:buNone/>
            </a:pPr>
            <a:endParaRPr sz="3600" b="1" i="0" u="none" strike="noStrike" cap="none" dirty="0">
              <a:solidFill>
                <a:srgbClr val="FFFFFF"/>
              </a:solidFill>
              <a:latin typeface="Helvetica Neue"/>
              <a:ea typeface="Helvetica Neue"/>
              <a:cs typeface="Helvetica Neue"/>
              <a:sym typeface="Helvetica Neue"/>
            </a:endParaRPr>
          </a:p>
        </p:txBody>
      </p:sp>
      <p:pic>
        <p:nvPicPr>
          <p:cNvPr id="7" name="Imagen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133514" y="13493772"/>
            <a:ext cx="1294576" cy="1294576"/>
          </a:xfrm>
          <a:prstGeom prst="rect">
            <a:avLst/>
          </a:prstGeom>
        </p:spPr>
      </p:pic>
      <p:pic>
        <p:nvPicPr>
          <p:cNvPr id="3" name="Imagen 2">
            <a:extLst>
              <a:ext uri="{FF2B5EF4-FFF2-40B4-BE49-F238E27FC236}">
                <a16:creationId xmlns:a16="http://schemas.microsoft.com/office/drawing/2014/main" id="{0DC5A1A9-AEE5-4775-85A4-FEBA09C9A7E9}"/>
              </a:ext>
            </a:extLst>
          </p:cNvPr>
          <p:cNvPicPr>
            <a:picLocks noChangeAspect="1"/>
          </p:cNvPicPr>
          <p:nvPr/>
        </p:nvPicPr>
        <p:blipFill>
          <a:blip r:embed="rId5"/>
          <a:stretch>
            <a:fillRect/>
          </a:stretch>
        </p:blipFill>
        <p:spPr>
          <a:xfrm>
            <a:off x="1692067" y="3604871"/>
            <a:ext cx="20736023" cy="9972306"/>
          </a:xfrm>
          <a:prstGeom prst="rect">
            <a:avLst/>
          </a:prstGeom>
        </p:spPr>
      </p:pic>
      <p:sp>
        <p:nvSpPr>
          <p:cNvPr id="8" name="CuadroTexto 7">
            <a:hlinkClick r:id="rId6"/>
            <a:extLst>
              <a:ext uri="{FF2B5EF4-FFF2-40B4-BE49-F238E27FC236}">
                <a16:creationId xmlns:a16="http://schemas.microsoft.com/office/drawing/2014/main" id="{FED8A6C1-879D-4ACE-AA71-A153D8408FB8}"/>
              </a:ext>
            </a:extLst>
          </p:cNvPr>
          <p:cNvSpPr txBox="1"/>
          <p:nvPr/>
        </p:nvSpPr>
        <p:spPr>
          <a:xfrm>
            <a:off x="901213" y="14613518"/>
            <a:ext cx="4503156" cy="646331"/>
          </a:xfrm>
          <a:prstGeom prst="rect">
            <a:avLst/>
          </a:prstGeom>
          <a:noFill/>
        </p:spPr>
        <p:txBody>
          <a:bodyPr wrap="none" rtlCol="0">
            <a:spAutoFit/>
          </a:bodyPr>
          <a:lstStyle/>
          <a:p>
            <a:r>
              <a:rPr lang="es-CO" sz="3600" dirty="0">
                <a:solidFill>
                  <a:srgbClr val="434343"/>
                </a:solidFill>
                <a:latin typeface="Calibri" panose="020F0502020204030204" pitchFamily="34" charset="0"/>
                <a:cs typeface="Calibri" panose="020F0502020204030204" pitchFamily="34" charset="0"/>
              </a:rPr>
              <a:t>Base de Datos - GitHub</a:t>
            </a:r>
          </a:p>
        </p:txBody>
      </p:sp>
    </p:spTree>
    <p:extLst>
      <p:ext uri="{BB962C8B-B14F-4D97-AF65-F5344CB8AC3E}">
        <p14:creationId xmlns:p14="http://schemas.microsoft.com/office/powerpoint/2010/main" val="203759048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4"/>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1"/>
        <p:cNvGrpSpPr/>
        <p:nvPr/>
      </p:nvGrpSpPr>
      <p:grpSpPr>
        <a:xfrm>
          <a:off x="0" y="0"/>
          <a:ext cx="0" cy="0"/>
          <a:chOff x="0" y="0"/>
          <a:chExt cx="0" cy="0"/>
        </a:xfrm>
      </p:grpSpPr>
      <p:sp>
        <p:nvSpPr>
          <p:cNvPr id="92" name="Google Shape;92;p19"/>
          <p:cNvSpPr txBox="1"/>
          <p:nvPr/>
        </p:nvSpPr>
        <p:spPr>
          <a:xfrm>
            <a:off x="232440" y="-114513"/>
            <a:ext cx="11737887" cy="2290069"/>
          </a:xfrm>
          <a:prstGeom prst="rect">
            <a:avLst/>
          </a:prstGeom>
          <a:noFill/>
          <a:ln>
            <a:noFill/>
          </a:ln>
        </p:spPr>
        <p:txBody>
          <a:bodyPr spcFirstLastPara="1" wrap="square" lIns="71425" tIns="71425" rIns="71425" bIns="71425" anchor="b" anchorCtr="0">
            <a:noAutofit/>
          </a:bodyPr>
          <a:lstStyle/>
          <a:p>
            <a:pPr marL="38100" marR="38100" lvl="0" indent="12700" algn="ctr" rtl="0">
              <a:lnSpc>
                <a:spcPct val="80000"/>
              </a:lnSpc>
              <a:spcBef>
                <a:spcPts val="0"/>
              </a:spcBef>
              <a:spcAft>
                <a:spcPts val="0"/>
              </a:spcAft>
              <a:buClr>
                <a:srgbClr val="FFFFFF"/>
              </a:buClr>
              <a:buSzPts val="10000"/>
              <a:buFont typeface="Calibri"/>
              <a:buNone/>
            </a:pPr>
            <a:r>
              <a:rPr lang="es-CO" sz="10000" b="1" i="0" u="none" strike="noStrike" cap="none" dirty="0">
                <a:solidFill>
                  <a:srgbClr val="FFFFFF"/>
                </a:solidFill>
                <a:latin typeface="Calibri"/>
                <a:ea typeface="Calibri"/>
                <a:cs typeface="Calibri"/>
                <a:sym typeface="Calibri"/>
              </a:rPr>
              <a:t>Objetivo General</a:t>
            </a:r>
            <a:endParaRPr dirty="0"/>
          </a:p>
        </p:txBody>
      </p:sp>
      <p:sp>
        <p:nvSpPr>
          <p:cNvPr id="93" name="Google Shape;93;p19"/>
          <p:cNvSpPr/>
          <p:nvPr/>
        </p:nvSpPr>
        <p:spPr>
          <a:xfrm>
            <a:off x="1692067" y="2170823"/>
            <a:ext cx="1033398" cy="98763"/>
          </a:xfrm>
          <a:prstGeom prst="rect">
            <a:avLst/>
          </a:prstGeom>
          <a:solidFill>
            <a:srgbClr val="FFFFFF"/>
          </a:solidFill>
          <a:ln>
            <a:noFill/>
          </a:ln>
        </p:spPr>
        <p:txBody>
          <a:bodyPr spcFirstLastPara="1" wrap="square" lIns="71425" tIns="71425" rIns="71425" bIns="71425" anchor="ctr" anchorCtr="0">
            <a:noAutofit/>
          </a:bodyPr>
          <a:lstStyle/>
          <a:p>
            <a:pPr marL="0" marR="0" lvl="0" indent="0" algn="ctr" rtl="0">
              <a:lnSpc>
                <a:spcPct val="100000"/>
              </a:lnSpc>
              <a:spcBef>
                <a:spcPts val="0"/>
              </a:spcBef>
              <a:spcAft>
                <a:spcPts val="0"/>
              </a:spcAft>
              <a:buClr>
                <a:srgbClr val="FFFFFF"/>
              </a:buClr>
              <a:buSzPts val="3600"/>
              <a:buFont typeface="Helvetica Neue"/>
              <a:buNone/>
            </a:pPr>
            <a:endParaRPr sz="3600" b="1" i="0" u="none" strike="noStrike" cap="none" dirty="0">
              <a:solidFill>
                <a:srgbClr val="FFFFFF"/>
              </a:solidFill>
              <a:latin typeface="Helvetica Neue"/>
              <a:ea typeface="Helvetica Neue"/>
              <a:cs typeface="Helvetica Neue"/>
              <a:sym typeface="Helvetica Neue"/>
            </a:endParaRPr>
          </a:p>
        </p:txBody>
      </p:sp>
      <p:sp>
        <p:nvSpPr>
          <p:cNvPr id="3" name="CuadroTexto 2">
            <a:hlinkClick r:id="rId4"/>
          </p:cNvPr>
          <p:cNvSpPr txBox="1"/>
          <p:nvPr/>
        </p:nvSpPr>
        <p:spPr>
          <a:xfrm>
            <a:off x="901213" y="14613518"/>
            <a:ext cx="4246675" cy="646331"/>
          </a:xfrm>
          <a:prstGeom prst="rect">
            <a:avLst/>
          </a:prstGeom>
          <a:noFill/>
        </p:spPr>
        <p:txBody>
          <a:bodyPr wrap="none" rtlCol="0">
            <a:spAutoFit/>
          </a:bodyPr>
          <a:lstStyle/>
          <a:p>
            <a:r>
              <a:rPr lang="es-CO" sz="3600" dirty="0">
                <a:solidFill>
                  <a:srgbClr val="434343"/>
                </a:solidFill>
                <a:latin typeface="Calibri" panose="020F0502020204030204" pitchFamily="34" charset="0"/>
                <a:cs typeface="Calibri" panose="020F0502020204030204" pitchFamily="34" charset="0"/>
              </a:rPr>
              <a:t>Ficha Técnica- GitHub</a:t>
            </a:r>
          </a:p>
        </p:txBody>
      </p:sp>
      <p:pic>
        <p:nvPicPr>
          <p:cNvPr id="7" name="Imagen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133514" y="13493772"/>
            <a:ext cx="1294576" cy="1294576"/>
          </a:xfrm>
          <a:prstGeom prst="rect">
            <a:avLst/>
          </a:prstGeom>
        </p:spPr>
      </p:pic>
      <p:sp>
        <p:nvSpPr>
          <p:cNvPr id="4" name="CuadroTexto 3">
            <a:extLst>
              <a:ext uri="{FF2B5EF4-FFF2-40B4-BE49-F238E27FC236}">
                <a16:creationId xmlns:a16="http://schemas.microsoft.com/office/drawing/2014/main" id="{830A59CC-2375-4A9A-B089-6B3E9FEE5E0E}"/>
              </a:ext>
            </a:extLst>
          </p:cNvPr>
          <p:cNvSpPr txBox="1"/>
          <p:nvPr/>
        </p:nvSpPr>
        <p:spPr>
          <a:xfrm>
            <a:off x="1692067" y="6501711"/>
            <a:ext cx="20736023" cy="3785652"/>
          </a:xfrm>
          <a:prstGeom prst="rect">
            <a:avLst/>
          </a:prstGeom>
          <a:noFill/>
        </p:spPr>
        <p:txBody>
          <a:bodyPr wrap="square" rtlCol="0">
            <a:spAutoFit/>
          </a:bodyPr>
          <a:lstStyle/>
          <a:p>
            <a:pPr algn="just"/>
            <a:r>
              <a:rPr lang="es-MX" sz="4800" dirty="0">
                <a:solidFill>
                  <a:srgbClr val="434343"/>
                </a:solidFill>
              </a:rPr>
              <a:t>Desarrollar un sistema de información que gestione el registro y control del inventario de los productos a comercializar de la distribuidora “La Molienda”, con el fin de mejorar el tiempo de desempeño de las tareas cotidianas de los empleados de la Empresa, evitar la pérdida de información y mejorar el desempeño frente a los usuarios de la compañía.</a:t>
            </a:r>
          </a:p>
        </p:txBody>
      </p:sp>
    </p:spTree>
    <p:extLst>
      <p:ext uri="{BB962C8B-B14F-4D97-AF65-F5344CB8AC3E}">
        <p14:creationId xmlns:p14="http://schemas.microsoft.com/office/powerpoint/2010/main" val="9625386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1"/>
        <p:cNvGrpSpPr/>
        <p:nvPr/>
      </p:nvGrpSpPr>
      <p:grpSpPr>
        <a:xfrm>
          <a:off x="0" y="0"/>
          <a:ext cx="0" cy="0"/>
          <a:chOff x="0" y="0"/>
          <a:chExt cx="0" cy="0"/>
        </a:xfrm>
      </p:grpSpPr>
      <p:sp>
        <p:nvSpPr>
          <p:cNvPr id="92" name="Google Shape;92;p19"/>
          <p:cNvSpPr txBox="1"/>
          <p:nvPr/>
        </p:nvSpPr>
        <p:spPr>
          <a:xfrm>
            <a:off x="232440" y="-114513"/>
            <a:ext cx="13732942" cy="2290069"/>
          </a:xfrm>
          <a:prstGeom prst="rect">
            <a:avLst/>
          </a:prstGeom>
          <a:noFill/>
          <a:ln>
            <a:noFill/>
          </a:ln>
        </p:spPr>
        <p:txBody>
          <a:bodyPr spcFirstLastPara="1" wrap="square" lIns="71425" tIns="71425" rIns="71425" bIns="71425" anchor="b" anchorCtr="0">
            <a:noAutofit/>
          </a:bodyPr>
          <a:lstStyle/>
          <a:p>
            <a:pPr marL="38100" marR="38100" lvl="0" indent="12700" algn="ctr" rtl="0">
              <a:lnSpc>
                <a:spcPct val="80000"/>
              </a:lnSpc>
              <a:spcBef>
                <a:spcPts val="0"/>
              </a:spcBef>
              <a:spcAft>
                <a:spcPts val="0"/>
              </a:spcAft>
              <a:buClr>
                <a:srgbClr val="FFFFFF"/>
              </a:buClr>
              <a:buSzPts val="10000"/>
              <a:buFont typeface="Calibri"/>
              <a:buNone/>
            </a:pPr>
            <a:r>
              <a:rPr lang="es-CO" sz="10000" b="1" i="0" u="none" strike="noStrike" cap="none" dirty="0">
                <a:solidFill>
                  <a:srgbClr val="FFFFFF"/>
                </a:solidFill>
                <a:latin typeface="Calibri"/>
                <a:ea typeface="Calibri"/>
                <a:cs typeface="Calibri"/>
                <a:sym typeface="Calibri"/>
              </a:rPr>
              <a:t>Objetivos Específicos</a:t>
            </a:r>
            <a:endParaRPr dirty="0"/>
          </a:p>
        </p:txBody>
      </p:sp>
      <p:sp>
        <p:nvSpPr>
          <p:cNvPr id="93" name="Google Shape;93;p19"/>
          <p:cNvSpPr/>
          <p:nvPr/>
        </p:nvSpPr>
        <p:spPr>
          <a:xfrm>
            <a:off x="1692067" y="2170823"/>
            <a:ext cx="1033398" cy="98763"/>
          </a:xfrm>
          <a:prstGeom prst="rect">
            <a:avLst/>
          </a:prstGeom>
          <a:solidFill>
            <a:srgbClr val="FFFFFF"/>
          </a:solidFill>
          <a:ln>
            <a:noFill/>
          </a:ln>
        </p:spPr>
        <p:txBody>
          <a:bodyPr spcFirstLastPara="1" wrap="square" lIns="71425" tIns="71425" rIns="71425" bIns="71425" anchor="ctr" anchorCtr="0">
            <a:noAutofit/>
          </a:bodyPr>
          <a:lstStyle/>
          <a:p>
            <a:pPr marL="0" marR="0" lvl="0" indent="0" algn="ctr" rtl="0">
              <a:lnSpc>
                <a:spcPct val="100000"/>
              </a:lnSpc>
              <a:spcBef>
                <a:spcPts val="0"/>
              </a:spcBef>
              <a:spcAft>
                <a:spcPts val="0"/>
              </a:spcAft>
              <a:buClr>
                <a:srgbClr val="FFFFFF"/>
              </a:buClr>
              <a:buSzPts val="3600"/>
              <a:buFont typeface="Helvetica Neue"/>
              <a:buNone/>
            </a:pPr>
            <a:endParaRPr sz="3600" b="1" i="0" u="none" strike="noStrike" cap="none" dirty="0">
              <a:solidFill>
                <a:srgbClr val="FFFFFF"/>
              </a:solidFill>
              <a:latin typeface="Helvetica Neue"/>
              <a:ea typeface="Helvetica Neue"/>
              <a:cs typeface="Helvetica Neue"/>
              <a:sym typeface="Helvetica Neue"/>
            </a:endParaRPr>
          </a:p>
        </p:txBody>
      </p:sp>
      <p:pic>
        <p:nvPicPr>
          <p:cNvPr id="7" name="Imagen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133514" y="13493772"/>
            <a:ext cx="1294576" cy="1294576"/>
          </a:xfrm>
          <a:prstGeom prst="rect">
            <a:avLst/>
          </a:prstGeom>
        </p:spPr>
      </p:pic>
      <p:sp>
        <p:nvSpPr>
          <p:cNvPr id="4" name="CuadroTexto 3">
            <a:extLst>
              <a:ext uri="{FF2B5EF4-FFF2-40B4-BE49-F238E27FC236}">
                <a16:creationId xmlns:a16="http://schemas.microsoft.com/office/drawing/2014/main" id="{830A59CC-2375-4A9A-B089-6B3E9FEE5E0E}"/>
              </a:ext>
            </a:extLst>
          </p:cNvPr>
          <p:cNvSpPr txBox="1"/>
          <p:nvPr/>
        </p:nvSpPr>
        <p:spPr>
          <a:xfrm>
            <a:off x="1692067" y="6501711"/>
            <a:ext cx="20736023" cy="3785652"/>
          </a:xfrm>
          <a:prstGeom prst="rect">
            <a:avLst/>
          </a:prstGeom>
          <a:noFill/>
        </p:spPr>
        <p:txBody>
          <a:bodyPr wrap="square" rtlCol="0">
            <a:spAutoFit/>
          </a:bodyPr>
          <a:lstStyle/>
          <a:p>
            <a:pPr algn="just"/>
            <a:r>
              <a:rPr lang="es-MX" sz="4800" dirty="0">
                <a:solidFill>
                  <a:srgbClr val="434343"/>
                </a:solidFill>
              </a:rPr>
              <a:t>•	Registrar la entrada y salida de los productos.</a:t>
            </a:r>
          </a:p>
          <a:p>
            <a:pPr algn="just"/>
            <a:r>
              <a:rPr lang="es-MX" sz="4800" dirty="0">
                <a:solidFill>
                  <a:srgbClr val="434343"/>
                </a:solidFill>
              </a:rPr>
              <a:t>•	Mejorar el proceso de actualización y seguimiento de la información del inventario de la distribuidora La Molienda.</a:t>
            </a:r>
          </a:p>
          <a:p>
            <a:pPr algn="just"/>
            <a:r>
              <a:rPr lang="es-MX" sz="4800" dirty="0">
                <a:solidFill>
                  <a:srgbClr val="434343"/>
                </a:solidFill>
              </a:rPr>
              <a:t>•	Generar un reporte de los productos a punto de agotarse, fecha de fabricación y caducidad, y por cantidad en stock.</a:t>
            </a:r>
          </a:p>
        </p:txBody>
      </p:sp>
      <p:sp>
        <p:nvSpPr>
          <p:cNvPr id="10" name="CuadroTexto 9">
            <a:hlinkClick r:id="rId5"/>
            <a:extLst>
              <a:ext uri="{FF2B5EF4-FFF2-40B4-BE49-F238E27FC236}">
                <a16:creationId xmlns:a16="http://schemas.microsoft.com/office/drawing/2014/main" id="{5C1062C5-BB54-4AC7-A5A6-CF38AA0A7E65}"/>
              </a:ext>
            </a:extLst>
          </p:cNvPr>
          <p:cNvSpPr txBox="1"/>
          <p:nvPr/>
        </p:nvSpPr>
        <p:spPr>
          <a:xfrm>
            <a:off x="901213" y="14613518"/>
            <a:ext cx="4246675" cy="646331"/>
          </a:xfrm>
          <a:prstGeom prst="rect">
            <a:avLst/>
          </a:prstGeom>
          <a:noFill/>
        </p:spPr>
        <p:txBody>
          <a:bodyPr wrap="none" rtlCol="0">
            <a:spAutoFit/>
          </a:bodyPr>
          <a:lstStyle/>
          <a:p>
            <a:r>
              <a:rPr lang="es-CO" sz="3600" dirty="0">
                <a:solidFill>
                  <a:srgbClr val="434343"/>
                </a:solidFill>
                <a:latin typeface="Calibri" panose="020F0502020204030204" pitchFamily="34" charset="0"/>
                <a:cs typeface="Calibri" panose="020F0502020204030204" pitchFamily="34" charset="0"/>
              </a:rPr>
              <a:t>Ficha Técnica- GitHub</a:t>
            </a:r>
          </a:p>
        </p:txBody>
      </p:sp>
    </p:spTree>
    <p:extLst>
      <p:ext uri="{BB962C8B-B14F-4D97-AF65-F5344CB8AC3E}">
        <p14:creationId xmlns:p14="http://schemas.microsoft.com/office/powerpoint/2010/main" val="20469031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1"/>
        <p:cNvGrpSpPr/>
        <p:nvPr/>
      </p:nvGrpSpPr>
      <p:grpSpPr>
        <a:xfrm>
          <a:off x="0" y="0"/>
          <a:ext cx="0" cy="0"/>
          <a:chOff x="0" y="0"/>
          <a:chExt cx="0" cy="0"/>
        </a:xfrm>
      </p:grpSpPr>
      <p:sp>
        <p:nvSpPr>
          <p:cNvPr id="92" name="Google Shape;92;p19"/>
          <p:cNvSpPr txBox="1"/>
          <p:nvPr/>
        </p:nvSpPr>
        <p:spPr>
          <a:xfrm>
            <a:off x="232440" y="-114513"/>
            <a:ext cx="17868524" cy="2290069"/>
          </a:xfrm>
          <a:prstGeom prst="rect">
            <a:avLst/>
          </a:prstGeom>
          <a:noFill/>
          <a:ln>
            <a:noFill/>
          </a:ln>
        </p:spPr>
        <p:txBody>
          <a:bodyPr spcFirstLastPara="1" wrap="square" lIns="71425" tIns="71425" rIns="71425" bIns="71425" anchor="b" anchorCtr="0">
            <a:noAutofit/>
          </a:bodyPr>
          <a:lstStyle/>
          <a:p>
            <a:pPr marL="38100" marR="38100" lvl="0" indent="12700" algn="ctr" rtl="0">
              <a:lnSpc>
                <a:spcPct val="80000"/>
              </a:lnSpc>
              <a:spcBef>
                <a:spcPts val="0"/>
              </a:spcBef>
              <a:spcAft>
                <a:spcPts val="0"/>
              </a:spcAft>
              <a:buClr>
                <a:srgbClr val="FFFFFF"/>
              </a:buClr>
              <a:buSzPts val="10000"/>
              <a:buFont typeface="Calibri"/>
              <a:buNone/>
            </a:pPr>
            <a:r>
              <a:rPr lang="es-CO" sz="10000" b="1" i="0" u="none" strike="noStrike" cap="none" dirty="0">
                <a:solidFill>
                  <a:srgbClr val="FFFFFF"/>
                </a:solidFill>
                <a:latin typeface="Calibri"/>
                <a:ea typeface="Calibri"/>
                <a:cs typeface="Calibri"/>
                <a:sym typeface="Calibri"/>
              </a:rPr>
              <a:t>Planteamiento del Problema</a:t>
            </a:r>
            <a:endParaRPr dirty="0"/>
          </a:p>
        </p:txBody>
      </p:sp>
      <p:sp>
        <p:nvSpPr>
          <p:cNvPr id="93" name="Google Shape;93;p19"/>
          <p:cNvSpPr/>
          <p:nvPr/>
        </p:nvSpPr>
        <p:spPr>
          <a:xfrm>
            <a:off x="1692067" y="2170823"/>
            <a:ext cx="1033398" cy="98763"/>
          </a:xfrm>
          <a:prstGeom prst="rect">
            <a:avLst/>
          </a:prstGeom>
          <a:solidFill>
            <a:srgbClr val="FFFFFF"/>
          </a:solidFill>
          <a:ln>
            <a:noFill/>
          </a:ln>
        </p:spPr>
        <p:txBody>
          <a:bodyPr spcFirstLastPara="1" wrap="square" lIns="71425" tIns="71425" rIns="71425" bIns="71425" anchor="ctr" anchorCtr="0">
            <a:noAutofit/>
          </a:bodyPr>
          <a:lstStyle/>
          <a:p>
            <a:pPr marL="0" marR="0" lvl="0" indent="0" algn="ctr" rtl="0">
              <a:lnSpc>
                <a:spcPct val="100000"/>
              </a:lnSpc>
              <a:spcBef>
                <a:spcPts val="0"/>
              </a:spcBef>
              <a:spcAft>
                <a:spcPts val="0"/>
              </a:spcAft>
              <a:buClr>
                <a:srgbClr val="FFFFFF"/>
              </a:buClr>
              <a:buSzPts val="3600"/>
              <a:buFont typeface="Helvetica Neue"/>
              <a:buNone/>
            </a:pPr>
            <a:endParaRPr sz="3600" b="1" i="0" u="none" strike="noStrike" cap="none" dirty="0">
              <a:solidFill>
                <a:srgbClr val="FFFFFF"/>
              </a:solidFill>
              <a:latin typeface="Helvetica Neue"/>
              <a:ea typeface="Helvetica Neue"/>
              <a:cs typeface="Helvetica Neue"/>
              <a:sym typeface="Helvetica Neue"/>
            </a:endParaRPr>
          </a:p>
        </p:txBody>
      </p:sp>
      <p:pic>
        <p:nvPicPr>
          <p:cNvPr id="7" name="Imagen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133514" y="13493772"/>
            <a:ext cx="1294576" cy="1294576"/>
          </a:xfrm>
          <a:prstGeom prst="rect">
            <a:avLst/>
          </a:prstGeom>
        </p:spPr>
      </p:pic>
      <p:sp>
        <p:nvSpPr>
          <p:cNvPr id="4" name="CuadroTexto 3">
            <a:extLst>
              <a:ext uri="{FF2B5EF4-FFF2-40B4-BE49-F238E27FC236}">
                <a16:creationId xmlns:a16="http://schemas.microsoft.com/office/drawing/2014/main" id="{830A59CC-2375-4A9A-B089-6B3E9FEE5E0E}"/>
              </a:ext>
            </a:extLst>
          </p:cNvPr>
          <p:cNvSpPr txBox="1"/>
          <p:nvPr/>
        </p:nvSpPr>
        <p:spPr>
          <a:xfrm>
            <a:off x="1692067" y="6501711"/>
            <a:ext cx="20736023" cy="4524315"/>
          </a:xfrm>
          <a:prstGeom prst="rect">
            <a:avLst/>
          </a:prstGeom>
          <a:noFill/>
        </p:spPr>
        <p:txBody>
          <a:bodyPr wrap="square" rtlCol="0">
            <a:spAutoFit/>
          </a:bodyPr>
          <a:lstStyle/>
          <a:p>
            <a:pPr algn="just"/>
            <a:r>
              <a:rPr lang="es-MX" sz="4800" dirty="0">
                <a:solidFill>
                  <a:srgbClr val="434343"/>
                </a:solidFill>
              </a:rPr>
              <a:t>La distribuidora “La Molienda” ubicada en el municipio de Soacha, dedicada a la distribución de alimentos, presenta dificultades en el proceso de control y registro de los inventarios de los productos a comercializar, el cual se elabora de forma escrita y se pasa a un documento en Excel; debido a esto se genera una pérdida financiera y de tiempo, haciendo que la empresa pierda clientes y/o productos, por el mal conteo de los mismos.</a:t>
            </a:r>
          </a:p>
        </p:txBody>
      </p:sp>
      <p:sp>
        <p:nvSpPr>
          <p:cNvPr id="9" name="CuadroTexto 8">
            <a:hlinkClick r:id="rId5"/>
            <a:extLst>
              <a:ext uri="{FF2B5EF4-FFF2-40B4-BE49-F238E27FC236}">
                <a16:creationId xmlns:a16="http://schemas.microsoft.com/office/drawing/2014/main" id="{6820ED42-110C-4817-BFF6-CA3F85A27CD2}"/>
              </a:ext>
            </a:extLst>
          </p:cNvPr>
          <p:cNvSpPr txBox="1"/>
          <p:nvPr/>
        </p:nvSpPr>
        <p:spPr>
          <a:xfrm>
            <a:off x="901213" y="14613518"/>
            <a:ext cx="4246675" cy="646331"/>
          </a:xfrm>
          <a:prstGeom prst="rect">
            <a:avLst/>
          </a:prstGeom>
          <a:noFill/>
        </p:spPr>
        <p:txBody>
          <a:bodyPr wrap="none" rtlCol="0">
            <a:spAutoFit/>
          </a:bodyPr>
          <a:lstStyle/>
          <a:p>
            <a:r>
              <a:rPr lang="es-CO" sz="3600" dirty="0">
                <a:solidFill>
                  <a:srgbClr val="434343"/>
                </a:solidFill>
                <a:latin typeface="Calibri" panose="020F0502020204030204" pitchFamily="34" charset="0"/>
                <a:cs typeface="Calibri" panose="020F0502020204030204" pitchFamily="34" charset="0"/>
              </a:rPr>
              <a:t>Ficha Técnica- GitHub</a:t>
            </a:r>
          </a:p>
        </p:txBody>
      </p:sp>
    </p:spTree>
    <p:extLst>
      <p:ext uri="{BB962C8B-B14F-4D97-AF65-F5344CB8AC3E}">
        <p14:creationId xmlns:p14="http://schemas.microsoft.com/office/powerpoint/2010/main" val="19561736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1"/>
        <p:cNvGrpSpPr/>
        <p:nvPr/>
      </p:nvGrpSpPr>
      <p:grpSpPr>
        <a:xfrm>
          <a:off x="0" y="0"/>
          <a:ext cx="0" cy="0"/>
          <a:chOff x="0" y="0"/>
          <a:chExt cx="0" cy="0"/>
        </a:xfrm>
      </p:grpSpPr>
      <p:sp>
        <p:nvSpPr>
          <p:cNvPr id="92" name="Google Shape;92;p19"/>
          <p:cNvSpPr txBox="1"/>
          <p:nvPr/>
        </p:nvSpPr>
        <p:spPr>
          <a:xfrm>
            <a:off x="232440" y="-114513"/>
            <a:ext cx="21567687" cy="2290069"/>
          </a:xfrm>
          <a:prstGeom prst="rect">
            <a:avLst/>
          </a:prstGeom>
          <a:noFill/>
          <a:ln>
            <a:noFill/>
          </a:ln>
        </p:spPr>
        <p:txBody>
          <a:bodyPr spcFirstLastPara="1" wrap="square" lIns="71425" tIns="71425" rIns="71425" bIns="71425" anchor="b" anchorCtr="0">
            <a:noAutofit/>
          </a:bodyPr>
          <a:lstStyle/>
          <a:p>
            <a:pPr marL="38100" marR="38100" lvl="0" indent="12700" algn="ctr" rtl="0">
              <a:lnSpc>
                <a:spcPct val="80000"/>
              </a:lnSpc>
              <a:spcBef>
                <a:spcPts val="0"/>
              </a:spcBef>
              <a:spcAft>
                <a:spcPts val="0"/>
              </a:spcAft>
              <a:buClr>
                <a:srgbClr val="FFFFFF"/>
              </a:buClr>
              <a:buSzPts val="10000"/>
              <a:buFont typeface="Calibri"/>
              <a:buNone/>
            </a:pPr>
            <a:r>
              <a:rPr lang="es-CO" sz="10000" b="1" i="0" u="none" strike="noStrike" cap="none" dirty="0">
                <a:solidFill>
                  <a:srgbClr val="FFFFFF"/>
                </a:solidFill>
                <a:latin typeface="Calibri"/>
                <a:ea typeface="Calibri"/>
                <a:cs typeface="Calibri"/>
                <a:sym typeface="Calibri"/>
              </a:rPr>
              <a:t>Delimitación y Alcance del Proyecto</a:t>
            </a:r>
            <a:endParaRPr dirty="0"/>
          </a:p>
        </p:txBody>
      </p:sp>
      <p:sp>
        <p:nvSpPr>
          <p:cNvPr id="93" name="Google Shape;93;p19"/>
          <p:cNvSpPr/>
          <p:nvPr/>
        </p:nvSpPr>
        <p:spPr>
          <a:xfrm>
            <a:off x="1692067" y="2170823"/>
            <a:ext cx="1033398" cy="98763"/>
          </a:xfrm>
          <a:prstGeom prst="rect">
            <a:avLst/>
          </a:prstGeom>
          <a:solidFill>
            <a:srgbClr val="FFFFFF"/>
          </a:solidFill>
          <a:ln>
            <a:noFill/>
          </a:ln>
        </p:spPr>
        <p:txBody>
          <a:bodyPr spcFirstLastPara="1" wrap="square" lIns="71425" tIns="71425" rIns="71425" bIns="71425" anchor="ctr" anchorCtr="0">
            <a:noAutofit/>
          </a:bodyPr>
          <a:lstStyle/>
          <a:p>
            <a:pPr marL="0" marR="0" lvl="0" indent="0" algn="ctr" rtl="0">
              <a:lnSpc>
                <a:spcPct val="100000"/>
              </a:lnSpc>
              <a:spcBef>
                <a:spcPts val="0"/>
              </a:spcBef>
              <a:spcAft>
                <a:spcPts val="0"/>
              </a:spcAft>
              <a:buClr>
                <a:srgbClr val="FFFFFF"/>
              </a:buClr>
              <a:buSzPts val="3600"/>
              <a:buFont typeface="Helvetica Neue"/>
              <a:buNone/>
            </a:pPr>
            <a:endParaRPr sz="3600" b="1" i="0" u="none" strike="noStrike" cap="none" dirty="0">
              <a:solidFill>
                <a:srgbClr val="FFFFFF"/>
              </a:solidFill>
              <a:latin typeface="Helvetica Neue"/>
              <a:ea typeface="Helvetica Neue"/>
              <a:cs typeface="Helvetica Neue"/>
              <a:sym typeface="Helvetica Neue"/>
            </a:endParaRPr>
          </a:p>
        </p:txBody>
      </p:sp>
      <p:pic>
        <p:nvPicPr>
          <p:cNvPr id="7" name="Imagen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133514" y="13493772"/>
            <a:ext cx="1294576" cy="1294576"/>
          </a:xfrm>
          <a:prstGeom prst="rect">
            <a:avLst/>
          </a:prstGeom>
        </p:spPr>
      </p:pic>
      <p:sp>
        <p:nvSpPr>
          <p:cNvPr id="4" name="CuadroTexto 3">
            <a:extLst>
              <a:ext uri="{FF2B5EF4-FFF2-40B4-BE49-F238E27FC236}">
                <a16:creationId xmlns:a16="http://schemas.microsoft.com/office/drawing/2014/main" id="{830A59CC-2375-4A9A-B089-6B3E9FEE5E0E}"/>
              </a:ext>
            </a:extLst>
          </p:cNvPr>
          <p:cNvSpPr txBox="1"/>
          <p:nvPr/>
        </p:nvSpPr>
        <p:spPr>
          <a:xfrm>
            <a:off x="1692067" y="5524965"/>
            <a:ext cx="20736023" cy="6740307"/>
          </a:xfrm>
          <a:prstGeom prst="rect">
            <a:avLst/>
          </a:prstGeom>
          <a:noFill/>
        </p:spPr>
        <p:txBody>
          <a:bodyPr wrap="square" rtlCol="0">
            <a:spAutoFit/>
          </a:bodyPr>
          <a:lstStyle/>
          <a:p>
            <a:pPr algn="just"/>
            <a:r>
              <a:rPr lang="es-MX" sz="4800" dirty="0">
                <a:solidFill>
                  <a:srgbClr val="434343"/>
                </a:solidFill>
              </a:rPr>
              <a:t>•	El sistema de información se encargará del registro y control del inventario de los productos de la comercializadora, mediante el registro de la hoja de vida de cada uno (fabricante, lote, fecha de vencimiento, cantidad, costo base, utilidades, stock, categoría, etc.), además, generará el reporte de las fechas de fabricación y de vencimiento de los productos de alimento, de los productos que están próximos agotarse, de la existencia en bodega de cada producto.</a:t>
            </a:r>
          </a:p>
          <a:p>
            <a:pPr algn="just"/>
            <a:r>
              <a:rPr lang="es-MX" sz="4800" dirty="0">
                <a:solidFill>
                  <a:srgbClr val="434343"/>
                </a:solidFill>
              </a:rPr>
              <a:t>•	El sistema de información NO REALIZARÁ: elaboración de facturación, cancelación y elaboración de nóminas.</a:t>
            </a:r>
          </a:p>
        </p:txBody>
      </p:sp>
      <p:sp>
        <p:nvSpPr>
          <p:cNvPr id="9" name="CuadroTexto 8">
            <a:hlinkClick r:id="rId5"/>
            <a:extLst>
              <a:ext uri="{FF2B5EF4-FFF2-40B4-BE49-F238E27FC236}">
                <a16:creationId xmlns:a16="http://schemas.microsoft.com/office/drawing/2014/main" id="{CE8085D4-62C1-4787-8C10-E3AEDB99BBCB}"/>
              </a:ext>
            </a:extLst>
          </p:cNvPr>
          <p:cNvSpPr txBox="1"/>
          <p:nvPr/>
        </p:nvSpPr>
        <p:spPr>
          <a:xfrm>
            <a:off x="901213" y="14613518"/>
            <a:ext cx="4246675" cy="646331"/>
          </a:xfrm>
          <a:prstGeom prst="rect">
            <a:avLst/>
          </a:prstGeom>
          <a:noFill/>
        </p:spPr>
        <p:txBody>
          <a:bodyPr wrap="none" rtlCol="0">
            <a:spAutoFit/>
          </a:bodyPr>
          <a:lstStyle/>
          <a:p>
            <a:r>
              <a:rPr lang="es-CO" sz="3600" dirty="0">
                <a:solidFill>
                  <a:srgbClr val="434343"/>
                </a:solidFill>
                <a:latin typeface="Calibri" panose="020F0502020204030204" pitchFamily="34" charset="0"/>
                <a:cs typeface="Calibri" panose="020F0502020204030204" pitchFamily="34" charset="0"/>
              </a:rPr>
              <a:t>Ficha Técnica- GitHub</a:t>
            </a:r>
          </a:p>
        </p:txBody>
      </p:sp>
    </p:spTree>
    <p:extLst>
      <p:ext uri="{BB962C8B-B14F-4D97-AF65-F5344CB8AC3E}">
        <p14:creationId xmlns:p14="http://schemas.microsoft.com/office/powerpoint/2010/main" val="18108802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1"/>
        <p:cNvGrpSpPr/>
        <p:nvPr/>
      </p:nvGrpSpPr>
      <p:grpSpPr>
        <a:xfrm>
          <a:off x="0" y="0"/>
          <a:ext cx="0" cy="0"/>
          <a:chOff x="0" y="0"/>
          <a:chExt cx="0" cy="0"/>
        </a:xfrm>
      </p:grpSpPr>
      <p:sp>
        <p:nvSpPr>
          <p:cNvPr id="92" name="Google Shape;92;p19"/>
          <p:cNvSpPr txBox="1"/>
          <p:nvPr/>
        </p:nvSpPr>
        <p:spPr>
          <a:xfrm>
            <a:off x="232440" y="-114513"/>
            <a:ext cx="16289105" cy="2290069"/>
          </a:xfrm>
          <a:prstGeom prst="rect">
            <a:avLst/>
          </a:prstGeom>
          <a:noFill/>
          <a:ln>
            <a:noFill/>
          </a:ln>
        </p:spPr>
        <p:txBody>
          <a:bodyPr spcFirstLastPara="1" wrap="square" lIns="71425" tIns="71425" rIns="71425" bIns="71425" anchor="b" anchorCtr="0">
            <a:noAutofit/>
          </a:bodyPr>
          <a:lstStyle/>
          <a:p>
            <a:pPr marL="38100" marR="38100" lvl="0" indent="12700" algn="ctr" rtl="0">
              <a:lnSpc>
                <a:spcPct val="80000"/>
              </a:lnSpc>
              <a:spcBef>
                <a:spcPts val="0"/>
              </a:spcBef>
              <a:spcAft>
                <a:spcPts val="0"/>
              </a:spcAft>
              <a:buClr>
                <a:srgbClr val="FFFFFF"/>
              </a:buClr>
              <a:buSzPts val="10000"/>
              <a:buFont typeface="Calibri"/>
              <a:buNone/>
            </a:pPr>
            <a:r>
              <a:rPr lang="es-CO" sz="10000" b="1" i="0" u="none" strike="noStrike" cap="none" dirty="0">
                <a:solidFill>
                  <a:srgbClr val="FFFFFF"/>
                </a:solidFill>
                <a:latin typeface="Calibri"/>
                <a:ea typeface="Calibri"/>
                <a:cs typeface="Calibri"/>
                <a:sym typeface="Calibri"/>
              </a:rPr>
              <a:t>Justificación del Proyecto</a:t>
            </a:r>
            <a:endParaRPr dirty="0"/>
          </a:p>
        </p:txBody>
      </p:sp>
      <p:sp>
        <p:nvSpPr>
          <p:cNvPr id="93" name="Google Shape;93;p19"/>
          <p:cNvSpPr/>
          <p:nvPr/>
        </p:nvSpPr>
        <p:spPr>
          <a:xfrm>
            <a:off x="1692067" y="2170823"/>
            <a:ext cx="1033398" cy="98763"/>
          </a:xfrm>
          <a:prstGeom prst="rect">
            <a:avLst/>
          </a:prstGeom>
          <a:solidFill>
            <a:srgbClr val="FFFFFF"/>
          </a:solidFill>
          <a:ln>
            <a:noFill/>
          </a:ln>
        </p:spPr>
        <p:txBody>
          <a:bodyPr spcFirstLastPara="1" wrap="square" lIns="71425" tIns="71425" rIns="71425" bIns="71425" anchor="ctr" anchorCtr="0">
            <a:noAutofit/>
          </a:bodyPr>
          <a:lstStyle/>
          <a:p>
            <a:pPr marL="0" marR="0" lvl="0" indent="0" algn="ctr" rtl="0">
              <a:lnSpc>
                <a:spcPct val="100000"/>
              </a:lnSpc>
              <a:spcBef>
                <a:spcPts val="0"/>
              </a:spcBef>
              <a:spcAft>
                <a:spcPts val="0"/>
              </a:spcAft>
              <a:buClr>
                <a:srgbClr val="FFFFFF"/>
              </a:buClr>
              <a:buSzPts val="3600"/>
              <a:buFont typeface="Helvetica Neue"/>
              <a:buNone/>
            </a:pPr>
            <a:endParaRPr sz="3600" b="1" i="0" u="none" strike="noStrike" cap="none" dirty="0">
              <a:solidFill>
                <a:srgbClr val="FFFFFF"/>
              </a:solidFill>
              <a:latin typeface="Helvetica Neue"/>
              <a:ea typeface="Helvetica Neue"/>
              <a:cs typeface="Helvetica Neue"/>
              <a:sym typeface="Helvetica Neue"/>
            </a:endParaRPr>
          </a:p>
        </p:txBody>
      </p:sp>
      <p:pic>
        <p:nvPicPr>
          <p:cNvPr id="7" name="Imagen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133514" y="13493772"/>
            <a:ext cx="1294576" cy="1294576"/>
          </a:xfrm>
          <a:prstGeom prst="rect">
            <a:avLst/>
          </a:prstGeom>
        </p:spPr>
      </p:pic>
      <p:sp>
        <p:nvSpPr>
          <p:cNvPr id="4" name="CuadroTexto 3">
            <a:extLst>
              <a:ext uri="{FF2B5EF4-FFF2-40B4-BE49-F238E27FC236}">
                <a16:creationId xmlns:a16="http://schemas.microsoft.com/office/drawing/2014/main" id="{830A59CC-2375-4A9A-B089-6B3E9FEE5E0E}"/>
              </a:ext>
            </a:extLst>
          </p:cNvPr>
          <p:cNvSpPr txBox="1"/>
          <p:nvPr/>
        </p:nvSpPr>
        <p:spPr>
          <a:xfrm>
            <a:off x="1692067" y="6972259"/>
            <a:ext cx="20736023" cy="3046988"/>
          </a:xfrm>
          <a:prstGeom prst="rect">
            <a:avLst/>
          </a:prstGeom>
          <a:noFill/>
        </p:spPr>
        <p:txBody>
          <a:bodyPr wrap="square" rtlCol="0">
            <a:spAutoFit/>
          </a:bodyPr>
          <a:lstStyle/>
          <a:p>
            <a:pPr algn="just"/>
            <a:r>
              <a:rPr lang="es-MX" sz="4800" dirty="0">
                <a:solidFill>
                  <a:srgbClr val="434343"/>
                </a:solidFill>
              </a:rPr>
              <a:t>El sistema de información API propuesto a la distribuidora “La Molienda” facilitará el registro, actualización y control de productos existentes para evitar pérdidas de tiempo y dinero, así, automatizando los procesos en el manejo y control de los inventarios de la empresa.</a:t>
            </a:r>
          </a:p>
        </p:txBody>
      </p:sp>
      <p:sp>
        <p:nvSpPr>
          <p:cNvPr id="9" name="CuadroTexto 8">
            <a:hlinkClick r:id="rId5"/>
            <a:extLst>
              <a:ext uri="{FF2B5EF4-FFF2-40B4-BE49-F238E27FC236}">
                <a16:creationId xmlns:a16="http://schemas.microsoft.com/office/drawing/2014/main" id="{7C801E5C-A2B0-4A45-BA41-946373E1FDAF}"/>
              </a:ext>
            </a:extLst>
          </p:cNvPr>
          <p:cNvSpPr txBox="1"/>
          <p:nvPr/>
        </p:nvSpPr>
        <p:spPr>
          <a:xfrm>
            <a:off x="901213" y="14613518"/>
            <a:ext cx="4246675" cy="646331"/>
          </a:xfrm>
          <a:prstGeom prst="rect">
            <a:avLst/>
          </a:prstGeom>
          <a:noFill/>
        </p:spPr>
        <p:txBody>
          <a:bodyPr wrap="none" rtlCol="0">
            <a:spAutoFit/>
          </a:bodyPr>
          <a:lstStyle/>
          <a:p>
            <a:r>
              <a:rPr lang="es-CO" sz="3600" dirty="0">
                <a:solidFill>
                  <a:srgbClr val="434343"/>
                </a:solidFill>
                <a:latin typeface="Calibri" panose="020F0502020204030204" pitchFamily="34" charset="0"/>
                <a:cs typeface="Calibri" panose="020F0502020204030204" pitchFamily="34" charset="0"/>
              </a:rPr>
              <a:t>Ficha Técnica- GitHub</a:t>
            </a:r>
          </a:p>
        </p:txBody>
      </p:sp>
    </p:spTree>
    <p:extLst>
      <p:ext uri="{BB962C8B-B14F-4D97-AF65-F5344CB8AC3E}">
        <p14:creationId xmlns:p14="http://schemas.microsoft.com/office/powerpoint/2010/main" val="34770610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1"/>
        <p:cNvGrpSpPr/>
        <p:nvPr/>
      </p:nvGrpSpPr>
      <p:grpSpPr>
        <a:xfrm>
          <a:off x="0" y="0"/>
          <a:ext cx="0" cy="0"/>
          <a:chOff x="0" y="0"/>
          <a:chExt cx="0" cy="0"/>
        </a:xfrm>
      </p:grpSpPr>
      <p:sp>
        <p:nvSpPr>
          <p:cNvPr id="92" name="Google Shape;92;p19"/>
          <p:cNvSpPr txBox="1"/>
          <p:nvPr/>
        </p:nvSpPr>
        <p:spPr>
          <a:xfrm>
            <a:off x="232440" y="-114513"/>
            <a:ext cx="18904646" cy="2290069"/>
          </a:xfrm>
          <a:prstGeom prst="rect">
            <a:avLst/>
          </a:prstGeom>
          <a:noFill/>
          <a:ln>
            <a:noFill/>
          </a:ln>
        </p:spPr>
        <p:txBody>
          <a:bodyPr spcFirstLastPara="1" wrap="square" lIns="71425" tIns="71425" rIns="71425" bIns="71425" anchor="b" anchorCtr="0">
            <a:noAutofit/>
          </a:bodyPr>
          <a:lstStyle/>
          <a:p>
            <a:pPr marL="38100" marR="38100" lvl="0" indent="12700" algn="ctr" rtl="0">
              <a:lnSpc>
                <a:spcPct val="80000"/>
              </a:lnSpc>
              <a:spcBef>
                <a:spcPts val="0"/>
              </a:spcBef>
              <a:spcAft>
                <a:spcPts val="0"/>
              </a:spcAft>
              <a:buClr>
                <a:srgbClr val="FFFFFF"/>
              </a:buClr>
              <a:buSzPts val="10000"/>
              <a:buFont typeface="Calibri"/>
              <a:buNone/>
            </a:pPr>
            <a:r>
              <a:rPr lang="es-CO" sz="10000" b="1" i="0" u="none" strike="noStrike" cap="none" dirty="0">
                <a:solidFill>
                  <a:srgbClr val="FFFFFF"/>
                </a:solidFill>
                <a:latin typeface="Calibri"/>
                <a:ea typeface="Calibri"/>
                <a:cs typeface="Calibri"/>
                <a:sym typeface="Calibri"/>
              </a:rPr>
              <a:t>Levantamiento de Información</a:t>
            </a:r>
            <a:endParaRPr dirty="0"/>
          </a:p>
        </p:txBody>
      </p:sp>
      <p:sp>
        <p:nvSpPr>
          <p:cNvPr id="93" name="Google Shape;93;p19"/>
          <p:cNvSpPr/>
          <p:nvPr/>
        </p:nvSpPr>
        <p:spPr>
          <a:xfrm>
            <a:off x="1692067" y="2170823"/>
            <a:ext cx="1033398" cy="98763"/>
          </a:xfrm>
          <a:prstGeom prst="rect">
            <a:avLst/>
          </a:prstGeom>
          <a:solidFill>
            <a:srgbClr val="FFFFFF"/>
          </a:solidFill>
          <a:ln>
            <a:noFill/>
          </a:ln>
        </p:spPr>
        <p:txBody>
          <a:bodyPr spcFirstLastPara="1" wrap="square" lIns="71425" tIns="71425" rIns="71425" bIns="71425" anchor="ctr" anchorCtr="0">
            <a:noAutofit/>
          </a:bodyPr>
          <a:lstStyle/>
          <a:p>
            <a:pPr marL="0" marR="0" lvl="0" indent="0" algn="ctr" rtl="0">
              <a:lnSpc>
                <a:spcPct val="100000"/>
              </a:lnSpc>
              <a:spcBef>
                <a:spcPts val="0"/>
              </a:spcBef>
              <a:spcAft>
                <a:spcPts val="0"/>
              </a:spcAft>
              <a:buClr>
                <a:srgbClr val="FFFFFF"/>
              </a:buClr>
              <a:buSzPts val="3600"/>
              <a:buFont typeface="Helvetica Neue"/>
              <a:buNone/>
            </a:pPr>
            <a:endParaRPr sz="3600" b="1" i="0" u="none" strike="noStrike" cap="none" dirty="0">
              <a:solidFill>
                <a:srgbClr val="FFFFFF"/>
              </a:solidFill>
              <a:latin typeface="Helvetica Neue"/>
              <a:ea typeface="Helvetica Neue"/>
              <a:cs typeface="Helvetica Neue"/>
              <a:sym typeface="Helvetica Neue"/>
            </a:endParaRPr>
          </a:p>
        </p:txBody>
      </p:sp>
      <p:sp>
        <p:nvSpPr>
          <p:cNvPr id="3" name="CuadroTexto 2">
            <a:hlinkClick r:id="rId4"/>
          </p:cNvPr>
          <p:cNvSpPr txBox="1"/>
          <p:nvPr/>
        </p:nvSpPr>
        <p:spPr>
          <a:xfrm>
            <a:off x="901213" y="14613518"/>
            <a:ext cx="7141699" cy="646331"/>
          </a:xfrm>
          <a:prstGeom prst="rect">
            <a:avLst/>
          </a:prstGeom>
          <a:noFill/>
        </p:spPr>
        <p:txBody>
          <a:bodyPr wrap="none" rtlCol="0">
            <a:spAutoFit/>
          </a:bodyPr>
          <a:lstStyle/>
          <a:p>
            <a:r>
              <a:rPr lang="es-CO" sz="3600" dirty="0">
                <a:solidFill>
                  <a:srgbClr val="434343"/>
                </a:solidFill>
                <a:latin typeface="Calibri" panose="020F0502020204030204" pitchFamily="34" charset="0"/>
                <a:cs typeface="Calibri" panose="020F0502020204030204" pitchFamily="34" charset="0"/>
              </a:rPr>
              <a:t>Recolección de Información - GitHub</a:t>
            </a:r>
          </a:p>
        </p:txBody>
      </p:sp>
      <p:pic>
        <p:nvPicPr>
          <p:cNvPr id="7" name="Imagen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133514" y="13493772"/>
            <a:ext cx="1294576" cy="1294576"/>
          </a:xfrm>
          <a:prstGeom prst="rect">
            <a:avLst/>
          </a:prstGeom>
        </p:spPr>
      </p:pic>
      <p:sp>
        <p:nvSpPr>
          <p:cNvPr id="4" name="CuadroTexto 3">
            <a:extLst>
              <a:ext uri="{FF2B5EF4-FFF2-40B4-BE49-F238E27FC236}">
                <a16:creationId xmlns:a16="http://schemas.microsoft.com/office/drawing/2014/main" id="{830A59CC-2375-4A9A-B089-6B3E9FEE5E0E}"/>
              </a:ext>
            </a:extLst>
          </p:cNvPr>
          <p:cNvSpPr txBox="1"/>
          <p:nvPr/>
        </p:nvSpPr>
        <p:spPr>
          <a:xfrm>
            <a:off x="1692067" y="4180116"/>
            <a:ext cx="20736023" cy="7478970"/>
          </a:xfrm>
          <a:prstGeom prst="rect">
            <a:avLst/>
          </a:prstGeom>
          <a:noFill/>
        </p:spPr>
        <p:txBody>
          <a:bodyPr wrap="square" rtlCol="0">
            <a:spAutoFit/>
          </a:bodyPr>
          <a:lstStyle/>
          <a:p>
            <a:pPr algn="just"/>
            <a:r>
              <a:rPr lang="es-MX" sz="4800" dirty="0">
                <a:solidFill>
                  <a:srgbClr val="434343"/>
                </a:solidFill>
              </a:rPr>
              <a:t>Se le realizo una encuesta la distribuidora “La Molienda” el cual consta de 19 preguntas, 11 preguntas con opciones múltiples y 8 preguntas abiertas. Esta encuesta se le realizo a dos funcionarios de la empresa al Administrador y Vendedor. Gracias a esto pudimos evidenciar varios errores e inconformidades que tiene la empresa actualmente. </a:t>
            </a:r>
          </a:p>
          <a:p>
            <a:endParaRPr lang="es-MX" sz="4800" dirty="0">
              <a:solidFill>
                <a:srgbClr val="434343"/>
              </a:solidFill>
            </a:endParaRPr>
          </a:p>
          <a:p>
            <a:r>
              <a:rPr lang="es-MX" sz="4800" dirty="0">
                <a:solidFill>
                  <a:srgbClr val="434343"/>
                </a:solidFill>
              </a:rPr>
              <a:t>Con los problemas que evidenciamos llegamos a la conclusión de implementar un sistema de información. el cual permita sistematizar y automatizar los procesos requeridos para funcionamiento y cumplimiento de los objetivos de la empresa.</a:t>
            </a:r>
          </a:p>
        </p:txBody>
      </p:sp>
      <p:sp>
        <p:nvSpPr>
          <p:cNvPr id="5" name="Flecha: a la derecha 4">
            <a:hlinkClick r:id="rId6" action="ppaction://hlinksldjump"/>
            <a:extLst>
              <a:ext uri="{FF2B5EF4-FFF2-40B4-BE49-F238E27FC236}">
                <a16:creationId xmlns:a16="http://schemas.microsoft.com/office/drawing/2014/main" id="{4E91183B-8421-4F7E-A0A5-E742E1B92889}"/>
              </a:ext>
            </a:extLst>
          </p:cNvPr>
          <p:cNvSpPr/>
          <p:nvPr/>
        </p:nvSpPr>
        <p:spPr>
          <a:xfrm rot="5400000">
            <a:off x="11253843" y="12649584"/>
            <a:ext cx="1876311" cy="1688375"/>
          </a:xfrm>
          <a:prstGeom prst="rightArrow">
            <a:avLst/>
          </a:prstGeom>
          <a:solidFill>
            <a:srgbClr val="FB4C0F"/>
          </a:solidFill>
          <a:ln>
            <a:solidFill>
              <a:srgbClr val="FB4C0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9" name="CuadroTexto 8">
            <a:extLst>
              <a:ext uri="{FF2B5EF4-FFF2-40B4-BE49-F238E27FC236}">
                <a16:creationId xmlns:a16="http://schemas.microsoft.com/office/drawing/2014/main" id="{039720A6-2D42-4329-B1D5-6730A9F48190}"/>
              </a:ext>
            </a:extLst>
          </p:cNvPr>
          <p:cNvSpPr txBox="1"/>
          <p:nvPr/>
        </p:nvSpPr>
        <p:spPr>
          <a:xfrm>
            <a:off x="9033616" y="11724619"/>
            <a:ext cx="6316767" cy="830997"/>
          </a:xfrm>
          <a:prstGeom prst="rect">
            <a:avLst/>
          </a:prstGeom>
          <a:noFill/>
        </p:spPr>
        <p:txBody>
          <a:bodyPr wrap="square" rtlCol="0">
            <a:spAutoFit/>
          </a:bodyPr>
          <a:lstStyle/>
          <a:p>
            <a:r>
              <a:rPr lang="es-MX" sz="4800" dirty="0">
                <a:solidFill>
                  <a:srgbClr val="434343"/>
                </a:solidFill>
              </a:rPr>
              <a:t>Tabulación preguntas</a:t>
            </a:r>
          </a:p>
        </p:txBody>
      </p:sp>
    </p:spTree>
    <p:extLst>
      <p:ext uri="{BB962C8B-B14F-4D97-AF65-F5344CB8AC3E}">
        <p14:creationId xmlns:p14="http://schemas.microsoft.com/office/powerpoint/2010/main" val="2936436539"/>
      </p:ext>
    </p:extLst>
  </p:cSld>
  <p:clrMapOvr>
    <a:masterClrMapping/>
  </p:clrMapOvr>
</p:sld>
</file>

<file path=ppt/theme/theme1.xml><?xml version="1.0" encoding="utf-8"?>
<a:theme xmlns:a="http://schemas.openxmlformats.org/drawingml/2006/main" name="Black">
  <a:themeElements>
    <a:clrScheme name="Black">
      <a:dk1>
        <a:srgbClr val="000000"/>
      </a:dk1>
      <a:lt1>
        <a:srgbClr val="FFFFFF"/>
      </a:lt1>
      <a:dk2>
        <a:srgbClr val="434343"/>
      </a:dk2>
      <a:lt2>
        <a:srgbClr val="A9A9A9"/>
      </a:lt2>
      <a:accent1>
        <a:srgbClr val="0076BA"/>
      </a:accent1>
      <a:accent2>
        <a:srgbClr val="00A89D"/>
      </a:accent2>
      <a:accent3>
        <a:srgbClr val="1DB100"/>
      </a:accent3>
      <a:accent4>
        <a:srgbClr val="F8BA00"/>
      </a:accent4>
      <a:accent5>
        <a:srgbClr val="EE220C"/>
      </a:accent5>
      <a:accent6>
        <a:srgbClr val="CB297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Black">
  <a:themeElements>
    <a:clrScheme name="Black">
      <a:dk1>
        <a:srgbClr val="000000"/>
      </a:dk1>
      <a:lt1>
        <a:srgbClr val="FFFFFF"/>
      </a:lt1>
      <a:dk2>
        <a:srgbClr val="434343"/>
      </a:dk2>
      <a:lt2>
        <a:srgbClr val="A9A9A9"/>
      </a:lt2>
      <a:accent1>
        <a:srgbClr val="0076BA"/>
      </a:accent1>
      <a:accent2>
        <a:srgbClr val="00A89D"/>
      </a:accent2>
      <a:accent3>
        <a:srgbClr val="1DB100"/>
      </a:accent3>
      <a:accent4>
        <a:srgbClr val="F8BA00"/>
      </a:accent4>
      <a:accent5>
        <a:srgbClr val="EE220C"/>
      </a:accent5>
      <a:accent6>
        <a:srgbClr val="CB297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otalTime>448</TotalTime>
  <Words>1033</Words>
  <Application>Microsoft Office PowerPoint</Application>
  <PresentationFormat>Personalizado</PresentationFormat>
  <Paragraphs>185</Paragraphs>
  <Slides>32</Slides>
  <Notes>32</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32</vt:i4>
      </vt:variant>
    </vt:vector>
  </HeadingPairs>
  <TitlesOfParts>
    <vt:vector size="38" baseType="lpstr">
      <vt:lpstr>Arial</vt:lpstr>
      <vt:lpstr>Calibri</vt:lpstr>
      <vt:lpstr>Helvetica Neue</vt:lpstr>
      <vt:lpstr>Times New Roman</vt:lpstr>
      <vt:lpstr>Helvetica Neue Light</vt:lpstr>
      <vt:lpstr>Black</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APRENDIZ SENA</dc:creator>
  <cp:lastModifiedBy>APRENDIZ SENA</cp:lastModifiedBy>
  <cp:revision>41</cp:revision>
  <dcterms:modified xsi:type="dcterms:W3CDTF">2019-12-14T13:55:25Z</dcterms:modified>
</cp:coreProperties>
</file>